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2"/>
  </p:notesMasterIdLst>
  <p:sldIdLst>
    <p:sldId id="256" r:id="rId2"/>
    <p:sldId id="258" r:id="rId3"/>
    <p:sldId id="281" r:id="rId4"/>
    <p:sldId id="259" r:id="rId5"/>
    <p:sldId id="260" r:id="rId6"/>
    <p:sldId id="267" r:id="rId7"/>
    <p:sldId id="257" r:id="rId8"/>
    <p:sldId id="283" r:id="rId9"/>
    <p:sldId id="263" r:id="rId10"/>
    <p:sldId id="262" r:id="rId11"/>
    <p:sldId id="282" r:id="rId12"/>
    <p:sldId id="261" r:id="rId13"/>
    <p:sldId id="285" r:id="rId14"/>
    <p:sldId id="264" r:id="rId15"/>
    <p:sldId id="286" r:id="rId16"/>
    <p:sldId id="265" r:id="rId17"/>
    <p:sldId id="287" r:id="rId18"/>
    <p:sldId id="288" r:id="rId19"/>
    <p:sldId id="276" r:id="rId20"/>
    <p:sldId id="280" r:id="rId21"/>
  </p:sldIdLst>
  <p:sldSz cx="9144000" cy="5143500" type="screen16x9"/>
  <p:notesSz cx="6858000" cy="9144000"/>
  <p:embeddedFontLst>
    <p:embeddedFont>
      <p:font typeface="Albert Sans" panose="020B0604020202020204" charset="0"/>
      <p:regular r:id="rId23"/>
      <p:bold r:id="rId24"/>
      <p:italic r:id="rId25"/>
      <p:boldItalic r:id="rId26"/>
    </p:embeddedFont>
    <p:embeddedFont>
      <p:font typeface="Archivo Black" panose="020B0604020202020204" charset="0"/>
      <p:regular r:id="rId27"/>
    </p:embeddedFont>
    <p:embeddedFont>
      <p:font typeface="Bebas Neue" panose="020B0606020202050201" pitchFamily="34" charset="0"/>
      <p:regular r:id="rId28"/>
    </p:embeddedFont>
    <p:embeddedFont>
      <p:font typeface="Open Sans" panose="020B0606030504020204" pitchFamily="34"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Poppins SemiBold" panose="000007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1AD"/>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3FAD24-A809-48CB-8D24-B9AD5817B20E}">
  <a:tblStyle styleId="{D93FAD24-A809-48CB-8D24-B9AD5817B2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94660"/>
  </p:normalViewPr>
  <p:slideViewPr>
    <p:cSldViewPr snapToGrid="0">
      <p:cViewPr varScale="1">
        <p:scale>
          <a:sx n="115" d="100"/>
          <a:sy n="115" d="100"/>
        </p:scale>
        <p:origin x="4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han Senthilkumar" userId="e50148d90e98dd15" providerId="LiveId" clId="{0B6F9D7C-B214-4CBF-99C9-5365E0BBD384}"/>
    <pc:docChg chg="undo custSel addSld delSld modSld sldOrd">
      <pc:chgData name="Jayanthan Senthilkumar" userId="e50148d90e98dd15" providerId="LiveId" clId="{0B6F9D7C-B214-4CBF-99C9-5365E0BBD384}" dt="2023-12-21T14:27:18.058" v="2452" actId="6549"/>
      <pc:docMkLst>
        <pc:docMk/>
      </pc:docMkLst>
      <pc:sldChg chg="addSp modSp mod modTransition">
        <pc:chgData name="Jayanthan Senthilkumar" userId="e50148d90e98dd15" providerId="LiveId" clId="{0B6F9D7C-B214-4CBF-99C9-5365E0BBD384}" dt="2023-12-21T14:25:04.738" v="2354" actId="14100"/>
        <pc:sldMkLst>
          <pc:docMk/>
          <pc:sldMk cId="0" sldId="256"/>
        </pc:sldMkLst>
        <pc:spChg chg="mod">
          <ac:chgData name="Jayanthan Senthilkumar" userId="e50148d90e98dd15" providerId="LiveId" clId="{0B6F9D7C-B214-4CBF-99C9-5365E0BBD384}" dt="2023-10-27T16:52:21.082" v="1065" actId="1076"/>
          <ac:spMkLst>
            <pc:docMk/>
            <pc:sldMk cId="0" sldId="256"/>
            <ac:spMk id="2" creationId="{D00BFEE5-2B60-9D40-F3AF-87DB2DAA0123}"/>
          </ac:spMkLst>
        </pc:spChg>
        <pc:spChg chg="add mod">
          <ac:chgData name="Jayanthan Senthilkumar" userId="e50148d90e98dd15" providerId="LiveId" clId="{0B6F9D7C-B214-4CBF-99C9-5365E0BBD384}" dt="2023-12-21T14:24:00.532" v="2335" actId="1076"/>
          <ac:spMkLst>
            <pc:docMk/>
            <pc:sldMk cId="0" sldId="256"/>
            <ac:spMk id="3" creationId="{2C190DC8-C57B-A725-AF39-071A7506AB83}"/>
          </ac:spMkLst>
        </pc:spChg>
        <pc:spChg chg="add mod">
          <ac:chgData name="Jayanthan Senthilkumar" userId="e50148d90e98dd15" providerId="LiveId" clId="{0B6F9D7C-B214-4CBF-99C9-5365E0BBD384}" dt="2023-10-27T16:55:08.595" v="1125" actId="1076"/>
          <ac:spMkLst>
            <pc:docMk/>
            <pc:sldMk cId="0" sldId="256"/>
            <ac:spMk id="4" creationId="{3A7BA979-BC51-2C45-D1D5-BF1D4B06B594}"/>
          </ac:spMkLst>
        </pc:spChg>
        <pc:spChg chg="mod">
          <ac:chgData name="Jayanthan Senthilkumar" userId="e50148d90e98dd15" providerId="LiveId" clId="{0B6F9D7C-B214-4CBF-99C9-5365E0BBD384}" dt="2023-12-21T14:25:04.738" v="2354" actId="14100"/>
          <ac:spMkLst>
            <pc:docMk/>
            <pc:sldMk cId="0" sldId="256"/>
            <ac:spMk id="228" creationId="{00000000-0000-0000-0000-000000000000}"/>
          </ac:spMkLst>
        </pc:spChg>
        <pc:spChg chg="mod">
          <ac:chgData name="Jayanthan Senthilkumar" userId="e50148d90e98dd15" providerId="LiveId" clId="{0B6F9D7C-B214-4CBF-99C9-5365E0BBD384}" dt="2023-12-21T14:25:00.167" v="2353" actId="1076"/>
          <ac:spMkLst>
            <pc:docMk/>
            <pc:sldMk cId="0" sldId="256"/>
            <ac:spMk id="231" creationId="{00000000-0000-0000-0000-000000000000}"/>
          </ac:spMkLst>
        </pc:spChg>
        <pc:spChg chg="mod">
          <ac:chgData name="Jayanthan Senthilkumar" userId="e50148d90e98dd15" providerId="LiveId" clId="{0B6F9D7C-B214-4CBF-99C9-5365E0BBD384}" dt="2023-10-27T16:52:53.362" v="1087" actId="1076"/>
          <ac:spMkLst>
            <pc:docMk/>
            <pc:sldMk cId="0" sldId="256"/>
            <ac:spMk id="237" creationId="{00000000-0000-0000-0000-000000000000}"/>
          </ac:spMkLst>
        </pc:spChg>
        <pc:picChg chg="mod">
          <ac:chgData name="Jayanthan Senthilkumar" userId="e50148d90e98dd15" providerId="LiveId" clId="{0B6F9D7C-B214-4CBF-99C9-5365E0BBD384}" dt="2023-10-27T15:36:44.677" v="397" actId="1035"/>
          <ac:picMkLst>
            <pc:docMk/>
            <pc:sldMk cId="0" sldId="256"/>
            <ac:picMk id="233" creationId="{00000000-0000-0000-0000-000000000000}"/>
          </ac:picMkLst>
        </pc:picChg>
      </pc:sldChg>
      <pc:sldChg chg="addSp modSp mod">
        <pc:chgData name="Jayanthan Senthilkumar" userId="e50148d90e98dd15" providerId="LiveId" clId="{0B6F9D7C-B214-4CBF-99C9-5365E0BBD384}" dt="2023-10-27T16:47:44.018" v="1011" actId="1076"/>
        <pc:sldMkLst>
          <pc:docMk/>
          <pc:sldMk cId="0" sldId="257"/>
        </pc:sldMkLst>
        <pc:spChg chg="add mod">
          <ac:chgData name="Jayanthan Senthilkumar" userId="e50148d90e98dd15" providerId="LiveId" clId="{0B6F9D7C-B214-4CBF-99C9-5365E0BBD384}" dt="2023-10-27T16:47:44.018" v="1011" actId="1076"/>
          <ac:spMkLst>
            <pc:docMk/>
            <pc:sldMk cId="0" sldId="257"/>
            <ac:spMk id="2" creationId="{410D32E8-D310-7CB2-B66C-72F9B6BE2E2A}"/>
          </ac:spMkLst>
        </pc:spChg>
        <pc:graphicFrameChg chg="mod">
          <ac:chgData name="Jayanthan Senthilkumar" userId="e50148d90e98dd15" providerId="LiveId" clId="{0B6F9D7C-B214-4CBF-99C9-5365E0BBD384}" dt="2023-10-27T16:47:38.340" v="1010" actId="1076"/>
          <ac:graphicFrameMkLst>
            <pc:docMk/>
            <pc:sldMk cId="0" sldId="257"/>
            <ac:graphicFrameMk id="8" creationId="{754D8699-7F09-EE48-4E81-53F2EF8AF222}"/>
          </ac:graphicFrameMkLst>
        </pc:graphicFrameChg>
      </pc:sldChg>
      <pc:sldChg chg="addSp delSp modSp mod">
        <pc:chgData name="Jayanthan Senthilkumar" userId="e50148d90e98dd15" providerId="LiveId" clId="{0B6F9D7C-B214-4CBF-99C9-5365E0BBD384}" dt="2023-12-21T14:27:18.058" v="2452" actId="6549"/>
        <pc:sldMkLst>
          <pc:docMk/>
          <pc:sldMk cId="0" sldId="258"/>
        </pc:sldMkLst>
        <pc:spChg chg="add del mod">
          <ac:chgData name="Jayanthan Senthilkumar" userId="e50148d90e98dd15" providerId="LiveId" clId="{0B6F9D7C-B214-4CBF-99C9-5365E0BBD384}" dt="2023-10-27T16:52:13.881" v="1063" actId="21"/>
          <ac:spMkLst>
            <pc:docMk/>
            <pc:sldMk cId="0" sldId="258"/>
            <ac:spMk id="2" creationId="{90F12615-E807-67BD-3C26-8840767CA5B3}"/>
          </ac:spMkLst>
        </pc:spChg>
        <pc:spChg chg="add del mod">
          <ac:chgData name="Jayanthan Senthilkumar" userId="e50148d90e98dd15" providerId="LiveId" clId="{0B6F9D7C-B214-4CBF-99C9-5365E0BBD384}" dt="2023-10-27T15:37:06.637" v="399" actId="478"/>
          <ac:spMkLst>
            <pc:docMk/>
            <pc:sldMk cId="0" sldId="258"/>
            <ac:spMk id="3" creationId="{49B47C87-7670-94B5-25F2-4C461DCFAD4C}"/>
          </ac:spMkLst>
        </pc:spChg>
        <pc:spChg chg="add del mod">
          <ac:chgData name="Jayanthan Senthilkumar" userId="e50148d90e98dd15" providerId="LiveId" clId="{0B6F9D7C-B214-4CBF-99C9-5365E0BBD384}" dt="2023-10-27T15:37:13.475" v="401" actId="478"/>
          <ac:spMkLst>
            <pc:docMk/>
            <pc:sldMk cId="0" sldId="258"/>
            <ac:spMk id="5" creationId="{3B018D2B-7CCA-0FF8-D1AA-A8BF560C486A}"/>
          </ac:spMkLst>
        </pc:spChg>
        <pc:spChg chg="mod">
          <ac:chgData name="Jayanthan Senthilkumar" userId="e50148d90e98dd15" providerId="LiveId" clId="{0B6F9D7C-B214-4CBF-99C9-5365E0BBD384}" dt="2023-12-21T14:25:40.456" v="2374" actId="14100"/>
          <ac:spMkLst>
            <pc:docMk/>
            <pc:sldMk cId="0" sldId="258"/>
            <ac:spMk id="251" creationId="{00000000-0000-0000-0000-000000000000}"/>
          </ac:spMkLst>
        </pc:spChg>
        <pc:spChg chg="mod">
          <ac:chgData name="Jayanthan Senthilkumar" userId="e50148d90e98dd15" providerId="LiveId" clId="{0B6F9D7C-B214-4CBF-99C9-5365E0BBD384}" dt="2023-12-21T14:26:29.960" v="2408" actId="20577"/>
          <ac:spMkLst>
            <pc:docMk/>
            <pc:sldMk cId="0" sldId="258"/>
            <ac:spMk id="252" creationId="{00000000-0000-0000-0000-000000000000}"/>
          </ac:spMkLst>
        </pc:spChg>
        <pc:spChg chg="mod">
          <ac:chgData name="Jayanthan Senthilkumar" userId="e50148d90e98dd15" providerId="LiveId" clId="{0B6F9D7C-B214-4CBF-99C9-5365E0BBD384}" dt="2023-12-21T14:27:18.058" v="2452" actId="6549"/>
          <ac:spMkLst>
            <pc:docMk/>
            <pc:sldMk cId="0" sldId="258"/>
            <ac:spMk id="253" creationId="{00000000-0000-0000-0000-000000000000}"/>
          </ac:spMkLst>
        </pc:spChg>
        <pc:spChg chg="mod">
          <ac:chgData name="Jayanthan Senthilkumar" userId="e50148d90e98dd15" providerId="LiveId" clId="{0B6F9D7C-B214-4CBF-99C9-5365E0BBD384}" dt="2023-10-27T16:53:19.569" v="1092" actId="1076"/>
          <ac:spMkLst>
            <pc:docMk/>
            <pc:sldMk cId="0" sldId="258"/>
            <ac:spMk id="255" creationId="{00000000-0000-0000-0000-000000000000}"/>
          </ac:spMkLst>
        </pc:spChg>
        <pc:spChg chg="add del mod">
          <ac:chgData name="Jayanthan Senthilkumar" userId="e50148d90e98dd15" providerId="LiveId" clId="{0B6F9D7C-B214-4CBF-99C9-5365E0BBD384}" dt="2023-10-28T05:12:36.661" v="2196" actId="20577"/>
          <ac:spMkLst>
            <pc:docMk/>
            <pc:sldMk cId="0" sldId="258"/>
            <ac:spMk id="256" creationId="{00000000-0000-0000-0000-000000000000}"/>
          </ac:spMkLst>
        </pc:spChg>
        <pc:spChg chg="mod">
          <ac:chgData name="Jayanthan Senthilkumar" userId="e50148d90e98dd15" providerId="LiveId" clId="{0B6F9D7C-B214-4CBF-99C9-5365E0BBD384}" dt="2023-10-27T16:53:14.631" v="1091" actId="1076"/>
          <ac:spMkLst>
            <pc:docMk/>
            <pc:sldMk cId="0" sldId="258"/>
            <ac:spMk id="257" creationId="{00000000-0000-0000-0000-000000000000}"/>
          </ac:spMkLst>
        </pc:spChg>
        <pc:spChg chg="del mod">
          <ac:chgData name="Jayanthan Senthilkumar" userId="e50148d90e98dd15" providerId="LiveId" clId="{0B6F9D7C-B214-4CBF-99C9-5365E0BBD384}" dt="2023-10-27T15:37:10.166" v="400" actId="478"/>
          <ac:spMkLst>
            <pc:docMk/>
            <pc:sldMk cId="0" sldId="258"/>
            <ac:spMk id="258" creationId="{00000000-0000-0000-0000-000000000000}"/>
          </ac:spMkLst>
        </pc:spChg>
        <pc:spChg chg="mod">
          <ac:chgData name="Jayanthan Senthilkumar" userId="e50148d90e98dd15" providerId="LiveId" clId="{0B6F9D7C-B214-4CBF-99C9-5365E0BBD384}" dt="2023-10-27T16:50:41.002" v="1033" actId="1076"/>
          <ac:spMkLst>
            <pc:docMk/>
            <pc:sldMk cId="0" sldId="258"/>
            <ac:spMk id="259" creationId="{00000000-0000-0000-0000-000000000000}"/>
          </ac:spMkLst>
        </pc:spChg>
        <pc:spChg chg="del mod">
          <ac:chgData name="Jayanthan Senthilkumar" userId="e50148d90e98dd15" providerId="LiveId" clId="{0B6F9D7C-B214-4CBF-99C9-5365E0BBD384}" dt="2023-10-27T15:37:03.226" v="398" actId="478"/>
          <ac:spMkLst>
            <pc:docMk/>
            <pc:sldMk cId="0" sldId="258"/>
            <ac:spMk id="260" creationId="{00000000-0000-0000-0000-000000000000}"/>
          </ac:spMkLst>
        </pc:spChg>
        <pc:spChg chg="mod">
          <ac:chgData name="Jayanthan Senthilkumar" userId="e50148d90e98dd15" providerId="LiveId" clId="{0B6F9D7C-B214-4CBF-99C9-5365E0BBD384}" dt="2023-10-27T16:50:33.209" v="1032" actId="1076"/>
          <ac:spMkLst>
            <pc:docMk/>
            <pc:sldMk cId="0" sldId="258"/>
            <ac:spMk id="263" creationId="{00000000-0000-0000-0000-000000000000}"/>
          </ac:spMkLst>
        </pc:spChg>
      </pc:sldChg>
      <pc:sldChg chg="addSp delSp modSp mod">
        <pc:chgData name="Jayanthan Senthilkumar" userId="e50148d90e98dd15" providerId="LiveId" clId="{0B6F9D7C-B214-4CBF-99C9-5365E0BBD384}" dt="2023-10-27T16:39:41.085" v="998" actId="14100"/>
        <pc:sldMkLst>
          <pc:docMk/>
          <pc:sldMk cId="0" sldId="259"/>
        </pc:sldMkLst>
        <pc:spChg chg="add del mod">
          <ac:chgData name="Jayanthan Senthilkumar" userId="e50148d90e98dd15" providerId="LiveId" clId="{0B6F9D7C-B214-4CBF-99C9-5365E0BBD384}" dt="2023-10-27T15:18:18.541" v="351" actId="21"/>
          <ac:spMkLst>
            <pc:docMk/>
            <pc:sldMk cId="0" sldId="259"/>
            <ac:spMk id="3" creationId="{D4249989-23A2-1E2A-FC0E-AFE0291F9D3D}"/>
          </ac:spMkLst>
        </pc:spChg>
        <pc:spChg chg="add del mod">
          <ac:chgData name="Jayanthan Senthilkumar" userId="e50148d90e98dd15" providerId="LiveId" clId="{0B6F9D7C-B214-4CBF-99C9-5365E0BBD384}" dt="2023-10-27T16:39:41.085" v="998" actId="14100"/>
          <ac:spMkLst>
            <pc:docMk/>
            <pc:sldMk cId="0" sldId="259"/>
            <ac:spMk id="270" creationId="{00000000-0000-0000-0000-000000000000}"/>
          </ac:spMkLst>
        </pc:spChg>
        <pc:spChg chg="mod">
          <ac:chgData name="Jayanthan Senthilkumar" userId="e50148d90e98dd15" providerId="LiveId" clId="{0B6F9D7C-B214-4CBF-99C9-5365E0BBD384}" dt="2023-10-27T16:33:45.290" v="936" actId="1076"/>
          <ac:spMkLst>
            <pc:docMk/>
            <pc:sldMk cId="0" sldId="259"/>
            <ac:spMk id="273" creationId="{00000000-0000-0000-0000-000000000000}"/>
          </ac:spMkLst>
        </pc:spChg>
        <pc:spChg chg="mod">
          <ac:chgData name="Jayanthan Senthilkumar" userId="e50148d90e98dd15" providerId="LiveId" clId="{0B6F9D7C-B214-4CBF-99C9-5365E0BBD384}" dt="2023-10-27T16:33:40.739" v="935" actId="1076"/>
          <ac:spMkLst>
            <pc:docMk/>
            <pc:sldMk cId="0" sldId="259"/>
            <ac:spMk id="278" creationId="{00000000-0000-0000-0000-000000000000}"/>
          </ac:spMkLst>
        </pc:spChg>
        <pc:spChg chg="mod">
          <ac:chgData name="Jayanthan Senthilkumar" userId="e50148d90e98dd15" providerId="LiveId" clId="{0B6F9D7C-B214-4CBF-99C9-5365E0BBD384}" dt="2023-10-27T16:33:54.189" v="937" actId="1076"/>
          <ac:spMkLst>
            <pc:docMk/>
            <pc:sldMk cId="0" sldId="259"/>
            <ac:spMk id="279" creationId="{00000000-0000-0000-0000-000000000000}"/>
          </ac:spMkLst>
        </pc:spChg>
        <pc:picChg chg="mod">
          <ac:chgData name="Jayanthan Senthilkumar" userId="e50148d90e98dd15" providerId="LiveId" clId="{0B6F9D7C-B214-4CBF-99C9-5365E0BBD384}" dt="2023-10-27T16:33:34.060" v="934" actId="1076"/>
          <ac:picMkLst>
            <pc:docMk/>
            <pc:sldMk cId="0" sldId="259"/>
            <ac:picMk id="275" creationId="{00000000-0000-0000-0000-000000000000}"/>
          </ac:picMkLst>
        </pc:picChg>
      </pc:sldChg>
      <pc:sldChg chg="modSp mod">
        <pc:chgData name="Jayanthan Senthilkumar" userId="e50148d90e98dd15" providerId="LiveId" clId="{0B6F9D7C-B214-4CBF-99C9-5365E0BBD384}" dt="2023-10-27T16:46:09.452" v="1002" actId="20577"/>
        <pc:sldMkLst>
          <pc:docMk/>
          <pc:sldMk cId="0" sldId="260"/>
        </pc:sldMkLst>
        <pc:spChg chg="mod">
          <ac:chgData name="Jayanthan Senthilkumar" userId="e50148d90e98dd15" providerId="LiveId" clId="{0B6F9D7C-B214-4CBF-99C9-5365E0BBD384}" dt="2023-10-27T16:34:49.884" v="939" actId="1076"/>
          <ac:spMkLst>
            <pc:docMk/>
            <pc:sldMk cId="0" sldId="260"/>
            <ac:spMk id="287" creationId="{00000000-0000-0000-0000-000000000000}"/>
          </ac:spMkLst>
        </pc:spChg>
        <pc:spChg chg="mod">
          <ac:chgData name="Jayanthan Senthilkumar" userId="e50148d90e98dd15" providerId="LiveId" clId="{0B6F9D7C-B214-4CBF-99C9-5365E0BBD384}" dt="2023-10-27T16:46:09.452" v="1002" actId="20577"/>
          <ac:spMkLst>
            <pc:docMk/>
            <pc:sldMk cId="0" sldId="260"/>
            <ac:spMk id="288" creationId="{00000000-0000-0000-0000-000000000000}"/>
          </ac:spMkLst>
        </pc:spChg>
      </pc:sldChg>
      <pc:sldChg chg="addSp delSp modSp mod">
        <pc:chgData name="Jayanthan Senthilkumar" userId="e50148d90e98dd15" providerId="LiveId" clId="{0B6F9D7C-B214-4CBF-99C9-5365E0BBD384}" dt="2023-10-27T16:37:19.201" v="990" actId="20577"/>
        <pc:sldMkLst>
          <pc:docMk/>
          <pc:sldMk cId="0" sldId="261"/>
        </pc:sldMkLst>
        <pc:spChg chg="mod">
          <ac:chgData name="Jayanthan Senthilkumar" userId="e50148d90e98dd15" providerId="LiveId" clId="{0B6F9D7C-B214-4CBF-99C9-5365E0BBD384}" dt="2023-10-27T15:48:18.885" v="631" actId="20577"/>
          <ac:spMkLst>
            <pc:docMk/>
            <pc:sldMk cId="0" sldId="261"/>
            <ac:spMk id="296" creationId="{00000000-0000-0000-0000-000000000000}"/>
          </ac:spMkLst>
        </pc:spChg>
        <pc:spChg chg="mod">
          <ac:chgData name="Jayanthan Senthilkumar" userId="e50148d90e98dd15" providerId="LiveId" clId="{0B6F9D7C-B214-4CBF-99C9-5365E0BBD384}" dt="2023-10-27T16:36:47.875" v="961" actId="20577"/>
          <ac:spMkLst>
            <pc:docMk/>
            <pc:sldMk cId="0" sldId="261"/>
            <ac:spMk id="298" creationId="{00000000-0000-0000-0000-000000000000}"/>
          </ac:spMkLst>
        </pc:spChg>
        <pc:spChg chg="mod">
          <ac:chgData name="Jayanthan Senthilkumar" userId="e50148d90e98dd15" providerId="LiveId" clId="{0B6F9D7C-B214-4CBF-99C9-5365E0BBD384}" dt="2023-10-27T16:36:56.376" v="970" actId="20577"/>
          <ac:spMkLst>
            <pc:docMk/>
            <pc:sldMk cId="0" sldId="261"/>
            <ac:spMk id="299" creationId="{00000000-0000-0000-0000-000000000000}"/>
          </ac:spMkLst>
        </pc:spChg>
        <pc:spChg chg="mod">
          <ac:chgData name="Jayanthan Senthilkumar" userId="e50148d90e98dd15" providerId="LiveId" clId="{0B6F9D7C-B214-4CBF-99C9-5365E0BBD384}" dt="2023-10-27T16:37:01.784" v="977" actId="20577"/>
          <ac:spMkLst>
            <pc:docMk/>
            <pc:sldMk cId="0" sldId="261"/>
            <ac:spMk id="300" creationId="{00000000-0000-0000-0000-000000000000}"/>
          </ac:spMkLst>
        </pc:spChg>
        <pc:spChg chg="mod">
          <ac:chgData name="Jayanthan Senthilkumar" userId="e50148d90e98dd15" providerId="LiveId" clId="{0B6F9D7C-B214-4CBF-99C9-5365E0BBD384}" dt="2023-10-27T16:37:19.201" v="990" actId="20577"/>
          <ac:spMkLst>
            <pc:docMk/>
            <pc:sldMk cId="0" sldId="261"/>
            <ac:spMk id="301" creationId="{00000000-0000-0000-0000-000000000000}"/>
          </ac:spMkLst>
        </pc:spChg>
        <pc:spChg chg="mod">
          <ac:chgData name="Jayanthan Senthilkumar" userId="e50148d90e98dd15" providerId="LiveId" clId="{0B6F9D7C-B214-4CBF-99C9-5365E0BBD384}" dt="2023-10-27T15:43:10.047" v="514" actId="20577"/>
          <ac:spMkLst>
            <pc:docMk/>
            <pc:sldMk cId="0" sldId="261"/>
            <ac:spMk id="302" creationId="{00000000-0000-0000-0000-000000000000}"/>
          </ac:spMkLst>
        </pc:spChg>
        <pc:spChg chg="mod">
          <ac:chgData name="Jayanthan Senthilkumar" userId="e50148d90e98dd15" providerId="LiveId" clId="{0B6F9D7C-B214-4CBF-99C9-5365E0BBD384}" dt="2023-10-27T15:44:17.785" v="590" actId="20577"/>
          <ac:spMkLst>
            <pc:docMk/>
            <pc:sldMk cId="0" sldId="261"/>
            <ac:spMk id="303" creationId="{00000000-0000-0000-0000-000000000000}"/>
          </ac:spMkLst>
        </pc:spChg>
        <pc:spChg chg="mod">
          <ac:chgData name="Jayanthan Senthilkumar" userId="e50148d90e98dd15" providerId="LiveId" clId="{0B6F9D7C-B214-4CBF-99C9-5365E0BBD384}" dt="2023-10-27T15:43:16.761" v="522" actId="20577"/>
          <ac:spMkLst>
            <pc:docMk/>
            <pc:sldMk cId="0" sldId="261"/>
            <ac:spMk id="304" creationId="{00000000-0000-0000-0000-000000000000}"/>
          </ac:spMkLst>
        </pc:spChg>
        <pc:spChg chg="mod">
          <ac:chgData name="Jayanthan Senthilkumar" userId="e50148d90e98dd15" providerId="LiveId" clId="{0B6F9D7C-B214-4CBF-99C9-5365E0BBD384}" dt="2023-10-27T15:48:11.285" v="624" actId="20577"/>
          <ac:spMkLst>
            <pc:docMk/>
            <pc:sldMk cId="0" sldId="261"/>
            <ac:spMk id="305" creationId="{00000000-0000-0000-0000-000000000000}"/>
          </ac:spMkLst>
        </pc:spChg>
        <pc:spChg chg="add del mod">
          <ac:chgData name="Jayanthan Senthilkumar" userId="e50148d90e98dd15" providerId="LiveId" clId="{0B6F9D7C-B214-4CBF-99C9-5365E0BBD384}" dt="2023-10-27T15:43:24.545" v="533" actId="20577"/>
          <ac:spMkLst>
            <pc:docMk/>
            <pc:sldMk cId="0" sldId="261"/>
            <ac:spMk id="306" creationId="{00000000-0000-0000-0000-000000000000}"/>
          </ac:spMkLst>
        </pc:spChg>
        <pc:spChg chg="add del mod">
          <ac:chgData name="Jayanthan Senthilkumar" userId="e50148d90e98dd15" providerId="LiveId" clId="{0B6F9D7C-B214-4CBF-99C9-5365E0BBD384}" dt="2023-10-27T15:48:45.045" v="660" actId="1076"/>
          <ac:spMkLst>
            <pc:docMk/>
            <pc:sldMk cId="0" sldId="261"/>
            <ac:spMk id="307" creationId="{00000000-0000-0000-0000-000000000000}"/>
          </ac:spMkLst>
        </pc:spChg>
        <pc:spChg chg="mod">
          <ac:chgData name="Jayanthan Senthilkumar" userId="e50148d90e98dd15" providerId="LiveId" clId="{0B6F9D7C-B214-4CBF-99C9-5365E0BBD384}" dt="2023-10-27T15:43:30.226" v="540" actId="20577"/>
          <ac:spMkLst>
            <pc:docMk/>
            <pc:sldMk cId="0" sldId="261"/>
            <ac:spMk id="308" creationId="{00000000-0000-0000-0000-000000000000}"/>
          </ac:spMkLst>
        </pc:spChg>
        <pc:spChg chg="mod">
          <ac:chgData name="Jayanthan Senthilkumar" userId="e50148d90e98dd15" providerId="LiveId" clId="{0B6F9D7C-B214-4CBF-99C9-5365E0BBD384}" dt="2023-10-27T15:49:02.061" v="698" actId="20577"/>
          <ac:spMkLst>
            <pc:docMk/>
            <pc:sldMk cId="0" sldId="261"/>
            <ac:spMk id="309" creationId="{00000000-0000-0000-0000-000000000000}"/>
          </ac:spMkLst>
        </pc:spChg>
      </pc:sldChg>
      <pc:sldChg chg="addSp delSp modSp mod ord">
        <pc:chgData name="Jayanthan Senthilkumar" userId="e50148d90e98dd15" providerId="LiveId" clId="{0B6F9D7C-B214-4CBF-99C9-5365E0BBD384}" dt="2023-10-28T05:33:53.490" v="2300" actId="1037"/>
        <pc:sldMkLst>
          <pc:docMk/>
          <pc:sldMk cId="0" sldId="262"/>
        </pc:sldMkLst>
        <pc:spChg chg="add del mod">
          <ac:chgData name="Jayanthan Senthilkumar" userId="e50148d90e98dd15" providerId="LiveId" clId="{0B6F9D7C-B214-4CBF-99C9-5365E0BBD384}" dt="2023-10-27T16:16:02.641" v="922" actId="478"/>
          <ac:spMkLst>
            <pc:docMk/>
            <pc:sldMk cId="0" sldId="262"/>
            <ac:spMk id="3" creationId="{E1C903D2-757A-16DF-989F-1D70934186A5}"/>
          </ac:spMkLst>
        </pc:spChg>
        <pc:spChg chg="add del mod">
          <ac:chgData name="Jayanthan Senthilkumar" userId="e50148d90e98dd15" providerId="LiveId" clId="{0B6F9D7C-B214-4CBF-99C9-5365E0BBD384}" dt="2023-10-27T16:16:02.641" v="922" actId="478"/>
          <ac:spMkLst>
            <pc:docMk/>
            <pc:sldMk cId="0" sldId="262"/>
            <ac:spMk id="5" creationId="{E545D249-D887-B501-588D-CE60FFAD68F2}"/>
          </ac:spMkLst>
        </pc:spChg>
        <pc:spChg chg="add del mod">
          <ac:chgData name="Jayanthan Senthilkumar" userId="e50148d90e98dd15" providerId="LiveId" clId="{0B6F9D7C-B214-4CBF-99C9-5365E0BBD384}" dt="2023-10-28T05:32:09.547" v="2236" actId="478"/>
          <ac:spMkLst>
            <pc:docMk/>
            <pc:sldMk cId="0" sldId="262"/>
            <ac:spMk id="7" creationId="{09C1B6F3-73DE-A44F-2DE4-8B7D60800A53}"/>
          </ac:spMkLst>
        </pc:spChg>
        <pc:spChg chg="add del mod">
          <ac:chgData name="Jayanthan Senthilkumar" userId="e50148d90e98dd15" providerId="LiveId" clId="{0B6F9D7C-B214-4CBF-99C9-5365E0BBD384}" dt="2023-10-28T05:32:14.240" v="2238" actId="478"/>
          <ac:spMkLst>
            <pc:docMk/>
            <pc:sldMk cId="0" sldId="262"/>
            <ac:spMk id="9" creationId="{57CA93C9-161D-0CE3-535D-A38FF4C4B870}"/>
          </ac:spMkLst>
        </pc:spChg>
        <pc:spChg chg="add del mod">
          <ac:chgData name="Jayanthan Senthilkumar" userId="e50148d90e98dd15" providerId="LiveId" clId="{0B6F9D7C-B214-4CBF-99C9-5365E0BBD384}" dt="2023-10-28T05:32:11.127" v="2237" actId="478"/>
          <ac:spMkLst>
            <pc:docMk/>
            <pc:sldMk cId="0" sldId="262"/>
            <ac:spMk id="11" creationId="{7455C08F-6B6D-0BCC-3D5C-087FEEA1D86B}"/>
          </ac:spMkLst>
        </pc:spChg>
        <pc:spChg chg="add mod">
          <ac:chgData name="Jayanthan Senthilkumar" userId="e50148d90e98dd15" providerId="LiveId" clId="{0B6F9D7C-B214-4CBF-99C9-5365E0BBD384}" dt="2023-10-28T05:33:53.490" v="2300" actId="1037"/>
          <ac:spMkLst>
            <pc:docMk/>
            <pc:sldMk cId="0" sldId="262"/>
            <ac:spMk id="13" creationId="{0F6B7361-5CF0-F596-49AF-43BEC2C1F106}"/>
          </ac:spMkLst>
        </pc:spChg>
        <pc:spChg chg="del">
          <ac:chgData name="Jayanthan Senthilkumar" userId="e50148d90e98dd15" providerId="LiveId" clId="{0B6F9D7C-B214-4CBF-99C9-5365E0BBD384}" dt="2023-10-27T16:16:02.641" v="922" actId="478"/>
          <ac:spMkLst>
            <pc:docMk/>
            <pc:sldMk cId="0" sldId="262"/>
            <ac:spMk id="317" creationId="{00000000-0000-0000-0000-000000000000}"/>
          </ac:spMkLst>
        </pc:spChg>
        <pc:spChg chg="del">
          <ac:chgData name="Jayanthan Senthilkumar" userId="e50148d90e98dd15" providerId="LiveId" clId="{0B6F9D7C-B214-4CBF-99C9-5365E0BBD384}" dt="2023-10-27T16:15:55.955" v="921" actId="478"/>
          <ac:spMkLst>
            <pc:docMk/>
            <pc:sldMk cId="0" sldId="262"/>
            <ac:spMk id="318" creationId="{00000000-0000-0000-0000-000000000000}"/>
          </ac:spMkLst>
        </pc:spChg>
        <pc:spChg chg="del">
          <ac:chgData name="Jayanthan Senthilkumar" userId="e50148d90e98dd15" providerId="LiveId" clId="{0B6F9D7C-B214-4CBF-99C9-5365E0BBD384}" dt="2023-10-27T16:16:02.641" v="922" actId="478"/>
          <ac:spMkLst>
            <pc:docMk/>
            <pc:sldMk cId="0" sldId="262"/>
            <ac:spMk id="319" creationId="{00000000-0000-0000-0000-000000000000}"/>
          </ac:spMkLst>
        </pc:spChg>
        <pc:spChg chg="mod">
          <ac:chgData name="Jayanthan Senthilkumar" userId="e50148d90e98dd15" providerId="LiveId" clId="{0B6F9D7C-B214-4CBF-99C9-5365E0BBD384}" dt="2023-10-28T05:32:27.367" v="2253" actId="20577"/>
          <ac:spMkLst>
            <pc:docMk/>
            <pc:sldMk cId="0" sldId="262"/>
            <ac:spMk id="320" creationId="{00000000-0000-0000-0000-000000000000}"/>
          </ac:spMkLst>
        </pc:spChg>
        <pc:spChg chg="del">
          <ac:chgData name="Jayanthan Senthilkumar" userId="e50148d90e98dd15" providerId="LiveId" clId="{0B6F9D7C-B214-4CBF-99C9-5365E0BBD384}" dt="2023-10-27T16:16:02.641" v="922" actId="478"/>
          <ac:spMkLst>
            <pc:docMk/>
            <pc:sldMk cId="0" sldId="262"/>
            <ac:spMk id="321" creationId="{00000000-0000-0000-0000-000000000000}"/>
          </ac:spMkLst>
        </pc:spChg>
        <pc:spChg chg="del">
          <ac:chgData name="Jayanthan Senthilkumar" userId="e50148d90e98dd15" providerId="LiveId" clId="{0B6F9D7C-B214-4CBF-99C9-5365E0BBD384}" dt="2023-10-27T16:15:55.955" v="921" actId="478"/>
          <ac:spMkLst>
            <pc:docMk/>
            <pc:sldMk cId="0" sldId="262"/>
            <ac:spMk id="322" creationId="{00000000-0000-0000-0000-000000000000}"/>
          </ac:spMkLst>
        </pc:spChg>
        <pc:spChg chg="del">
          <ac:chgData name="Jayanthan Senthilkumar" userId="e50148d90e98dd15" providerId="LiveId" clId="{0B6F9D7C-B214-4CBF-99C9-5365E0BBD384}" dt="2023-10-27T16:16:02.641" v="922" actId="478"/>
          <ac:spMkLst>
            <pc:docMk/>
            <pc:sldMk cId="0" sldId="262"/>
            <ac:spMk id="323" creationId="{00000000-0000-0000-0000-000000000000}"/>
          </ac:spMkLst>
        </pc:spChg>
        <pc:spChg chg="del">
          <ac:chgData name="Jayanthan Senthilkumar" userId="e50148d90e98dd15" providerId="LiveId" clId="{0B6F9D7C-B214-4CBF-99C9-5365E0BBD384}" dt="2023-10-27T16:15:55.955" v="921" actId="478"/>
          <ac:spMkLst>
            <pc:docMk/>
            <pc:sldMk cId="0" sldId="262"/>
            <ac:spMk id="324" creationId="{00000000-0000-0000-0000-000000000000}"/>
          </ac:spMkLst>
        </pc:spChg>
        <pc:spChg chg="del">
          <ac:chgData name="Jayanthan Senthilkumar" userId="e50148d90e98dd15" providerId="LiveId" clId="{0B6F9D7C-B214-4CBF-99C9-5365E0BBD384}" dt="2023-10-27T16:15:55.955" v="921" actId="478"/>
          <ac:spMkLst>
            <pc:docMk/>
            <pc:sldMk cId="0" sldId="262"/>
            <ac:spMk id="325" creationId="{00000000-0000-0000-0000-000000000000}"/>
          </ac:spMkLst>
        </pc:spChg>
        <pc:spChg chg="del">
          <ac:chgData name="Jayanthan Senthilkumar" userId="e50148d90e98dd15" providerId="LiveId" clId="{0B6F9D7C-B214-4CBF-99C9-5365E0BBD384}" dt="2023-10-27T16:15:55.955" v="921" actId="478"/>
          <ac:spMkLst>
            <pc:docMk/>
            <pc:sldMk cId="0" sldId="262"/>
            <ac:spMk id="326" creationId="{00000000-0000-0000-0000-000000000000}"/>
          </ac:spMkLst>
        </pc:spChg>
        <pc:grpChg chg="del">
          <ac:chgData name="Jayanthan Senthilkumar" userId="e50148d90e98dd15" providerId="LiveId" clId="{0B6F9D7C-B214-4CBF-99C9-5365E0BBD384}" dt="2023-10-27T16:15:55.955" v="921" actId="478"/>
          <ac:grpSpMkLst>
            <pc:docMk/>
            <pc:sldMk cId="0" sldId="262"/>
            <ac:grpSpMk id="327" creationId="{00000000-0000-0000-0000-000000000000}"/>
          </ac:grpSpMkLst>
        </pc:grpChg>
        <pc:grpChg chg="del">
          <ac:chgData name="Jayanthan Senthilkumar" userId="e50148d90e98dd15" providerId="LiveId" clId="{0B6F9D7C-B214-4CBF-99C9-5365E0BBD384}" dt="2023-10-27T16:15:55.955" v="921" actId="478"/>
          <ac:grpSpMkLst>
            <pc:docMk/>
            <pc:sldMk cId="0" sldId="262"/>
            <ac:grpSpMk id="332" creationId="{00000000-0000-0000-0000-000000000000}"/>
          </ac:grpSpMkLst>
        </pc:grpChg>
        <pc:grpChg chg="del">
          <ac:chgData name="Jayanthan Senthilkumar" userId="e50148d90e98dd15" providerId="LiveId" clId="{0B6F9D7C-B214-4CBF-99C9-5365E0BBD384}" dt="2023-10-27T16:15:55.955" v="921" actId="478"/>
          <ac:grpSpMkLst>
            <pc:docMk/>
            <pc:sldMk cId="0" sldId="262"/>
            <ac:grpSpMk id="336" creationId="{00000000-0000-0000-0000-000000000000}"/>
          </ac:grpSpMkLst>
        </pc:grpChg>
      </pc:sldChg>
      <pc:sldChg chg="addSp delSp modSp mod ord">
        <pc:chgData name="Jayanthan Senthilkumar" userId="e50148d90e98dd15" providerId="LiveId" clId="{0B6F9D7C-B214-4CBF-99C9-5365E0BBD384}" dt="2023-10-28T05:29:53.979" v="2235" actId="14100"/>
        <pc:sldMkLst>
          <pc:docMk/>
          <pc:sldMk cId="0" sldId="263"/>
        </pc:sldMkLst>
        <pc:spChg chg="add mod">
          <ac:chgData name="Jayanthan Senthilkumar" userId="e50148d90e98dd15" providerId="LiveId" clId="{0B6F9D7C-B214-4CBF-99C9-5365E0BBD384}" dt="2023-10-28T05:29:43.109" v="2233" actId="1076"/>
          <ac:spMkLst>
            <pc:docMk/>
            <pc:sldMk cId="0" sldId="263"/>
            <ac:spMk id="3" creationId="{97656E7A-CD1F-6033-3077-A08FF044709C}"/>
          </ac:spMkLst>
        </pc:spChg>
        <pc:spChg chg="mod">
          <ac:chgData name="Jayanthan Senthilkumar" userId="e50148d90e98dd15" providerId="LiveId" clId="{0B6F9D7C-B214-4CBF-99C9-5365E0BBD384}" dt="2023-10-28T05:29:53.979" v="2235" actId="14100"/>
          <ac:spMkLst>
            <pc:docMk/>
            <pc:sldMk cId="0" sldId="263"/>
            <ac:spMk id="349" creationId="{00000000-0000-0000-0000-000000000000}"/>
          </ac:spMkLst>
        </pc:spChg>
        <pc:spChg chg="mod">
          <ac:chgData name="Jayanthan Senthilkumar" userId="e50148d90e98dd15" providerId="LiveId" clId="{0B6F9D7C-B214-4CBF-99C9-5365E0BBD384}" dt="2023-10-27T16:48:19.907" v="1021" actId="20577"/>
          <ac:spMkLst>
            <pc:docMk/>
            <pc:sldMk cId="0" sldId="263"/>
            <ac:spMk id="350" creationId="{00000000-0000-0000-0000-000000000000}"/>
          </ac:spMkLst>
        </pc:spChg>
        <pc:spChg chg="del">
          <ac:chgData name="Jayanthan Senthilkumar" userId="e50148d90e98dd15" providerId="LiveId" clId="{0B6F9D7C-B214-4CBF-99C9-5365E0BBD384}" dt="2023-10-27T16:48:15.749" v="1014" actId="478"/>
          <ac:spMkLst>
            <pc:docMk/>
            <pc:sldMk cId="0" sldId="263"/>
            <ac:spMk id="351" creationId="{00000000-0000-0000-0000-000000000000}"/>
          </ac:spMkLst>
        </pc:spChg>
        <pc:spChg chg="del">
          <ac:chgData name="Jayanthan Senthilkumar" userId="e50148d90e98dd15" providerId="LiveId" clId="{0B6F9D7C-B214-4CBF-99C9-5365E0BBD384}" dt="2023-10-27T16:48:11.087" v="1013" actId="478"/>
          <ac:spMkLst>
            <pc:docMk/>
            <pc:sldMk cId="0" sldId="263"/>
            <ac:spMk id="352" creationId="{00000000-0000-0000-0000-000000000000}"/>
          </ac:spMkLst>
        </pc:spChg>
        <pc:spChg chg="mod">
          <ac:chgData name="Jayanthan Senthilkumar" userId="e50148d90e98dd15" providerId="LiveId" clId="{0B6F9D7C-B214-4CBF-99C9-5365E0BBD384}" dt="2023-10-27T16:48:06.977" v="1012" actId="20577"/>
          <ac:spMkLst>
            <pc:docMk/>
            <pc:sldMk cId="0" sldId="263"/>
            <ac:spMk id="353" creationId="{00000000-0000-0000-0000-000000000000}"/>
          </ac:spMkLst>
        </pc:spChg>
        <pc:spChg chg="del">
          <ac:chgData name="Jayanthan Senthilkumar" userId="e50148d90e98dd15" providerId="LiveId" clId="{0B6F9D7C-B214-4CBF-99C9-5365E0BBD384}" dt="2023-10-28T05:27:32.735" v="2207" actId="478"/>
          <ac:spMkLst>
            <pc:docMk/>
            <pc:sldMk cId="0" sldId="263"/>
            <ac:spMk id="354" creationId="{00000000-0000-0000-0000-000000000000}"/>
          </ac:spMkLst>
        </pc:spChg>
        <pc:spChg chg="del">
          <ac:chgData name="Jayanthan Senthilkumar" userId="e50148d90e98dd15" providerId="LiveId" clId="{0B6F9D7C-B214-4CBF-99C9-5365E0BBD384}" dt="2023-10-28T05:27:32.735" v="2207" actId="478"/>
          <ac:spMkLst>
            <pc:docMk/>
            <pc:sldMk cId="0" sldId="263"/>
            <ac:spMk id="355" creationId="{00000000-0000-0000-0000-000000000000}"/>
          </ac:spMkLst>
        </pc:spChg>
        <pc:spChg chg="del">
          <ac:chgData name="Jayanthan Senthilkumar" userId="e50148d90e98dd15" providerId="LiveId" clId="{0B6F9D7C-B214-4CBF-99C9-5365E0BBD384}" dt="2023-10-28T05:27:32.735" v="2207" actId="478"/>
          <ac:spMkLst>
            <pc:docMk/>
            <pc:sldMk cId="0" sldId="263"/>
            <ac:spMk id="356" creationId="{00000000-0000-0000-0000-000000000000}"/>
          </ac:spMkLst>
        </pc:spChg>
        <pc:spChg chg="del">
          <ac:chgData name="Jayanthan Senthilkumar" userId="e50148d90e98dd15" providerId="LiveId" clId="{0B6F9D7C-B214-4CBF-99C9-5365E0BBD384}" dt="2023-10-28T05:27:32.735" v="2207" actId="478"/>
          <ac:spMkLst>
            <pc:docMk/>
            <pc:sldMk cId="0" sldId="263"/>
            <ac:spMk id="357" creationId="{00000000-0000-0000-0000-000000000000}"/>
          </ac:spMkLst>
        </pc:spChg>
        <pc:spChg chg="del">
          <ac:chgData name="Jayanthan Senthilkumar" userId="e50148d90e98dd15" providerId="LiveId" clId="{0B6F9D7C-B214-4CBF-99C9-5365E0BBD384}" dt="2023-10-28T05:27:14.090" v="2199" actId="478"/>
          <ac:spMkLst>
            <pc:docMk/>
            <pc:sldMk cId="0" sldId="263"/>
            <ac:spMk id="358" creationId="{00000000-0000-0000-0000-000000000000}"/>
          </ac:spMkLst>
        </pc:spChg>
        <pc:spChg chg="del">
          <ac:chgData name="Jayanthan Senthilkumar" userId="e50148d90e98dd15" providerId="LiveId" clId="{0B6F9D7C-B214-4CBF-99C9-5365E0BBD384}" dt="2023-10-28T05:27:15.588" v="2200" actId="478"/>
          <ac:spMkLst>
            <pc:docMk/>
            <pc:sldMk cId="0" sldId="263"/>
            <ac:spMk id="359" creationId="{00000000-0000-0000-0000-000000000000}"/>
          </ac:spMkLst>
        </pc:spChg>
        <pc:spChg chg="del">
          <ac:chgData name="Jayanthan Senthilkumar" userId="e50148d90e98dd15" providerId="LiveId" clId="{0B6F9D7C-B214-4CBF-99C9-5365E0BBD384}" dt="2023-10-28T05:27:19.734" v="2203" actId="478"/>
          <ac:spMkLst>
            <pc:docMk/>
            <pc:sldMk cId="0" sldId="263"/>
            <ac:spMk id="360" creationId="{00000000-0000-0000-0000-000000000000}"/>
          </ac:spMkLst>
        </pc:spChg>
        <pc:spChg chg="del">
          <ac:chgData name="Jayanthan Senthilkumar" userId="e50148d90e98dd15" providerId="LiveId" clId="{0B6F9D7C-B214-4CBF-99C9-5365E0BBD384}" dt="2023-10-28T05:27:23.024" v="2206" actId="478"/>
          <ac:spMkLst>
            <pc:docMk/>
            <pc:sldMk cId="0" sldId="263"/>
            <ac:spMk id="361" creationId="{00000000-0000-0000-0000-000000000000}"/>
          </ac:spMkLst>
        </pc:spChg>
        <pc:grpChg chg="del">
          <ac:chgData name="Jayanthan Senthilkumar" userId="e50148d90e98dd15" providerId="LiveId" clId="{0B6F9D7C-B214-4CBF-99C9-5365E0BBD384}" dt="2023-10-28T05:27:19.059" v="2202" actId="478"/>
          <ac:grpSpMkLst>
            <pc:docMk/>
            <pc:sldMk cId="0" sldId="263"/>
            <ac:grpSpMk id="362" creationId="{00000000-0000-0000-0000-000000000000}"/>
          </ac:grpSpMkLst>
        </pc:grpChg>
        <pc:grpChg chg="del">
          <ac:chgData name="Jayanthan Senthilkumar" userId="e50148d90e98dd15" providerId="LiveId" clId="{0B6F9D7C-B214-4CBF-99C9-5365E0BBD384}" dt="2023-10-28T05:27:23.024" v="2206" actId="478"/>
          <ac:grpSpMkLst>
            <pc:docMk/>
            <pc:sldMk cId="0" sldId="263"/>
            <ac:grpSpMk id="366" creationId="{00000000-0000-0000-0000-000000000000}"/>
          </ac:grpSpMkLst>
        </pc:grpChg>
        <pc:grpChg chg="del">
          <ac:chgData name="Jayanthan Senthilkumar" userId="e50148d90e98dd15" providerId="LiveId" clId="{0B6F9D7C-B214-4CBF-99C9-5365E0BBD384}" dt="2023-10-28T05:27:17.087" v="2201" actId="478"/>
          <ac:grpSpMkLst>
            <pc:docMk/>
            <pc:sldMk cId="0" sldId="263"/>
            <ac:grpSpMk id="370" creationId="{00000000-0000-0000-0000-000000000000}"/>
          </ac:grpSpMkLst>
        </pc:grpChg>
        <pc:grpChg chg="del mod">
          <ac:chgData name="Jayanthan Senthilkumar" userId="e50148d90e98dd15" providerId="LiveId" clId="{0B6F9D7C-B214-4CBF-99C9-5365E0BBD384}" dt="2023-10-28T05:27:20.488" v="2205" actId="478"/>
          <ac:grpSpMkLst>
            <pc:docMk/>
            <pc:sldMk cId="0" sldId="263"/>
            <ac:grpSpMk id="373" creationId="{00000000-0000-0000-0000-000000000000}"/>
          </ac:grpSpMkLst>
        </pc:grpChg>
      </pc:sldChg>
      <pc:sldChg chg="addSp delSp modSp mod ord">
        <pc:chgData name="Jayanthan Senthilkumar" userId="e50148d90e98dd15" providerId="LiveId" clId="{0B6F9D7C-B214-4CBF-99C9-5365E0BBD384}" dt="2023-10-27T16:10:07.148" v="904" actId="1035"/>
        <pc:sldMkLst>
          <pc:docMk/>
          <pc:sldMk cId="0" sldId="264"/>
        </pc:sldMkLst>
        <pc:spChg chg="add del mod">
          <ac:chgData name="Jayanthan Senthilkumar" userId="e50148d90e98dd15" providerId="LiveId" clId="{0B6F9D7C-B214-4CBF-99C9-5365E0BBD384}" dt="2023-10-27T15:52:42.375" v="819" actId="478"/>
          <ac:spMkLst>
            <pc:docMk/>
            <pc:sldMk cId="0" sldId="264"/>
            <ac:spMk id="3" creationId="{63B48078-692B-BCDA-EB36-350336E9D988}"/>
          </ac:spMkLst>
        </pc:spChg>
        <pc:spChg chg="add del mod">
          <ac:chgData name="Jayanthan Senthilkumar" userId="e50148d90e98dd15" providerId="LiveId" clId="{0B6F9D7C-B214-4CBF-99C9-5365E0BBD384}" dt="2023-10-27T15:52:42.375" v="819" actId="478"/>
          <ac:spMkLst>
            <pc:docMk/>
            <pc:sldMk cId="0" sldId="264"/>
            <ac:spMk id="5" creationId="{DF9D6C22-698A-BCFE-BBBD-F63EB0F3E38B}"/>
          </ac:spMkLst>
        </pc:spChg>
        <pc:spChg chg="add del mod">
          <ac:chgData name="Jayanthan Senthilkumar" userId="e50148d90e98dd15" providerId="LiveId" clId="{0B6F9D7C-B214-4CBF-99C9-5365E0BBD384}" dt="2023-10-27T15:52:42.375" v="819" actId="478"/>
          <ac:spMkLst>
            <pc:docMk/>
            <pc:sldMk cId="0" sldId="264"/>
            <ac:spMk id="7" creationId="{76E222E4-957E-741B-3ED2-6C402C6F78EB}"/>
          </ac:spMkLst>
        </pc:spChg>
        <pc:spChg chg="add del mod">
          <ac:chgData name="Jayanthan Senthilkumar" userId="e50148d90e98dd15" providerId="LiveId" clId="{0B6F9D7C-B214-4CBF-99C9-5365E0BBD384}" dt="2023-10-27T15:52:42.375" v="819" actId="478"/>
          <ac:spMkLst>
            <pc:docMk/>
            <pc:sldMk cId="0" sldId="264"/>
            <ac:spMk id="9" creationId="{19524027-B423-787E-EEB1-CF7EAA7C6249}"/>
          </ac:spMkLst>
        </pc:spChg>
        <pc:spChg chg="add del mod">
          <ac:chgData name="Jayanthan Senthilkumar" userId="e50148d90e98dd15" providerId="LiveId" clId="{0B6F9D7C-B214-4CBF-99C9-5365E0BBD384}" dt="2023-10-27T15:52:42.375" v="819" actId="478"/>
          <ac:spMkLst>
            <pc:docMk/>
            <pc:sldMk cId="0" sldId="264"/>
            <ac:spMk id="11" creationId="{B4D4E759-A5BE-E962-7C7C-E1046BB9E352}"/>
          </ac:spMkLst>
        </pc:spChg>
        <pc:spChg chg="add del mod">
          <ac:chgData name="Jayanthan Senthilkumar" userId="e50148d90e98dd15" providerId="LiveId" clId="{0B6F9D7C-B214-4CBF-99C9-5365E0BBD384}" dt="2023-10-27T15:52:42.375" v="819" actId="478"/>
          <ac:spMkLst>
            <pc:docMk/>
            <pc:sldMk cId="0" sldId="264"/>
            <ac:spMk id="13" creationId="{FB081601-3155-05AF-9A56-3528B8E918C6}"/>
          </ac:spMkLst>
        </pc:spChg>
        <pc:spChg chg="add del mod">
          <ac:chgData name="Jayanthan Senthilkumar" userId="e50148d90e98dd15" providerId="LiveId" clId="{0B6F9D7C-B214-4CBF-99C9-5365E0BBD384}" dt="2023-10-27T15:52:42.375" v="819" actId="478"/>
          <ac:spMkLst>
            <pc:docMk/>
            <pc:sldMk cId="0" sldId="264"/>
            <ac:spMk id="15" creationId="{DD3649BF-9B01-DC9E-7FC9-953DC41F3FAB}"/>
          </ac:spMkLst>
        </pc:spChg>
        <pc:spChg chg="add del mod">
          <ac:chgData name="Jayanthan Senthilkumar" userId="e50148d90e98dd15" providerId="LiveId" clId="{0B6F9D7C-B214-4CBF-99C9-5365E0BBD384}" dt="2023-10-27T15:52:42.375" v="819" actId="478"/>
          <ac:spMkLst>
            <pc:docMk/>
            <pc:sldMk cId="0" sldId="264"/>
            <ac:spMk id="17" creationId="{3E4D8591-ADC2-D07F-75C3-8120D0591B01}"/>
          </ac:spMkLst>
        </pc:spChg>
        <pc:spChg chg="del">
          <ac:chgData name="Jayanthan Senthilkumar" userId="e50148d90e98dd15" providerId="LiveId" clId="{0B6F9D7C-B214-4CBF-99C9-5365E0BBD384}" dt="2023-10-27T15:52:37.217" v="818" actId="478"/>
          <ac:spMkLst>
            <pc:docMk/>
            <pc:sldMk cId="0" sldId="264"/>
            <ac:spMk id="385" creationId="{00000000-0000-0000-0000-000000000000}"/>
          </ac:spMkLst>
        </pc:spChg>
        <pc:spChg chg="del">
          <ac:chgData name="Jayanthan Senthilkumar" userId="e50148d90e98dd15" providerId="LiveId" clId="{0B6F9D7C-B214-4CBF-99C9-5365E0BBD384}" dt="2023-10-27T15:52:37.217" v="818" actId="478"/>
          <ac:spMkLst>
            <pc:docMk/>
            <pc:sldMk cId="0" sldId="264"/>
            <ac:spMk id="386" creationId="{00000000-0000-0000-0000-000000000000}"/>
          </ac:spMkLst>
        </pc:spChg>
        <pc:spChg chg="del">
          <ac:chgData name="Jayanthan Senthilkumar" userId="e50148d90e98dd15" providerId="LiveId" clId="{0B6F9D7C-B214-4CBF-99C9-5365E0BBD384}" dt="2023-10-27T15:52:37.217" v="818" actId="478"/>
          <ac:spMkLst>
            <pc:docMk/>
            <pc:sldMk cId="0" sldId="264"/>
            <ac:spMk id="387" creationId="{00000000-0000-0000-0000-000000000000}"/>
          </ac:spMkLst>
        </pc:spChg>
        <pc:spChg chg="del">
          <ac:chgData name="Jayanthan Senthilkumar" userId="e50148d90e98dd15" providerId="LiveId" clId="{0B6F9D7C-B214-4CBF-99C9-5365E0BBD384}" dt="2023-10-27T15:52:37.217" v="818" actId="478"/>
          <ac:spMkLst>
            <pc:docMk/>
            <pc:sldMk cId="0" sldId="264"/>
            <ac:spMk id="388" creationId="{00000000-0000-0000-0000-000000000000}"/>
          </ac:spMkLst>
        </pc:spChg>
        <pc:spChg chg="mod">
          <ac:chgData name="Jayanthan Senthilkumar" userId="e50148d90e98dd15" providerId="LiveId" clId="{0B6F9D7C-B214-4CBF-99C9-5365E0BBD384}" dt="2023-10-27T16:10:07.148" v="904" actId="1035"/>
          <ac:spMkLst>
            <pc:docMk/>
            <pc:sldMk cId="0" sldId="264"/>
            <ac:spMk id="389" creationId="{00000000-0000-0000-0000-000000000000}"/>
          </ac:spMkLst>
        </pc:spChg>
        <pc:spChg chg="del">
          <ac:chgData name="Jayanthan Senthilkumar" userId="e50148d90e98dd15" providerId="LiveId" clId="{0B6F9D7C-B214-4CBF-99C9-5365E0BBD384}" dt="2023-10-27T15:52:37.217" v="818" actId="478"/>
          <ac:spMkLst>
            <pc:docMk/>
            <pc:sldMk cId="0" sldId="264"/>
            <ac:spMk id="390" creationId="{00000000-0000-0000-0000-000000000000}"/>
          </ac:spMkLst>
        </pc:spChg>
        <pc:spChg chg="del">
          <ac:chgData name="Jayanthan Senthilkumar" userId="e50148d90e98dd15" providerId="LiveId" clId="{0B6F9D7C-B214-4CBF-99C9-5365E0BBD384}" dt="2023-10-27T15:52:37.217" v="818" actId="478"/>
          <ac:spMkLst>
            <pc:docMk/>
            <pc:sldMk cId="0" sldId="264"/>
            <ac:spMk id="391" creationId="{00000000-0000-0000-0000-000000000000}"/>
          </ac:spMkLst>
        </pc:spChg>
        <pc:spChg chg="del">
          <ac:chgData name="Jayanthan Senthilkumar" userId="e50148d90e98dd15" providerId="LiveId" clId="{0B6F9D7C-B214-4CBF-99C9-5365E0BBD384}" dt="2023-10-27T15:52:37.217" v="818" actId="478"/>
          <ac:spMkLst>
            <pc:docMk/>
            <pc:sldMk cId="0" sldId="264"/>
            <ac:spMk id="392" creationId="{00000000-0000-0000-0000-000000000000}"/>
          </ac:spMkLst>
        </pc:spChg>
        <pc:spChg chg="del">
          <ac:chgData name="Jayanthan Senthilkumar" userId="e50148d90e98dd15" providerId="LiveId" clId="{0B6F9D7C-B214-4CBF-99C9-5365E0BBD384}" dt="2023-10-27T15:52:37.217" v="818" actId="478"/>
          <ac:spMkLst>
            <pc:docMk/>
            <pc:sldMk cId="0" sldId="264"/>
            <ac:spMk id="393" creationId="{00000000-0000-0000-0000-000000000000}"/>
          </ac:spMkLst>
        </pc:spChg>
        <pc:spChg chg="del">
          <ac:chgData name="Jayanthan Senthilkumar" userId="e50148d90e98dd15" providerId="LiveId" clId="{0B6F9D7C-B214-4CBF-99C9-5365E0BBD384}" dt="2023-10-27T15:52:37.217" v="818" actId="478"/>
          <ac:spMkLst>
            <pc:docMk/>
            <pc:sldMk cId="0" sldId="264"/>
            <ac:spMk id="394" creationId="{00000000-0000-0000-0000-000000000000}"/>
          </ac:spMkLst>
        </pc:spChg>
        <pc:spChg chg="del">
          <ac:chgData name="Jayanthan Senthilkumar" userId="e50148d90e98dd15" providerId="LiveId" clId="{0B6F9D7C-B214-4CBF-99C9-5365E0BBD384}" dt="2023-10-27T15:52:37.217" v="818" actId="478"/>
          <ac:spMkLst>
            <pc:docMk/>
            <pc:sldMk cId="0" sldId="264"/>
            <ac:spMk id="395" creationId="{00000000-0000-0000-0000-000000000000}"/>
          </ac:spMkLst>
        </pc:spChg>
        <pc:spChg chg="del">
          <ac:chgData name="Jayanthan Senthilkumar" userId="e50148d90e98dd15" providerId="LiveId" clId="{0B6F9D7C-B214-4CBF-99C9-5365E0BBD384}" dt="2023-10-27T15:52:37.217" v="818" actId="478"/>
          <ac:spMkLst>
            <pc:docMk/>
            <pc:sldMk cId="0" sldId="264"/>
            <ac:spMk id="396" creationId="{00000000-0000-0000-0000-000000000000}"/>
          </ac:spMkLst>
        </pc:spChg>
        <pc:spChg chg="del">
          <ac:chgData name="Jayanthan Senthilkumar" userId="e50148d90e98dd15" providerId="LiveId" clId="{0B6F9D7C-B214-4CBF-99C9-5365E0BBD384}" dt="2023-10-27T15:52:37.217" v="818" actId="478"/>
          <ac:spMkLst>
            <pc:docMk/>
            <pc:sldMk cId="0" sldId="264"/>
            <ac:spMk id="397" creationId="{00000000-0000-0000-0000-000000000000}"/>
          </ac:spMkLst>
        </pc:spChg>
        <pc:grpChg chg="del">
          <ac:chgData name="Jayanthan Senthilkumar" userId="e50148d90e98dd15" providerId="LiveId" clId="{0B6F9D7C-B214-4CBF-99C9-5365E0BBD384}" dt="2023-10-27T15:52:37.217" v="818" actId="478"/>
          <ac:grpSpMkLst>
            <pc:docMk/>
            <pc:sldMk cId="0" sldId="264"/>
            <ac:grpSpMk id="398" creationId="{00000000-0000-0000-0000-000000000000}"/>
          </ac:grpSpMkLst>
        </pc:grpChg>
        <pc:grpChg chg="del">
          <ac:chgData name="Jayanthan Senthilkumar" userId="e50148d90e98dd15" providerId="LiveId" clId="{0B6F9D7C-B214-4CBF-99C9-5365E0BBD384}" dt="2023-10-27T15:52:37.217" v="818" actId="478"/>
          <ac:grpSpMkLst>
            <pc:docMk/>
            <pc:sldMk cId="0" sldId="264"/>
            <ac:grpSpMk id="401" creationId="{00000000-0000-0000-0000-000000000000}"/>
          </ac:grpSpMkLst>
        </pc:grpChg>
        <pc:grpChg chg="del">
          <ac:chgData name="Jayanthan Senthilkumar" userId="e50148d90e98dd15" providerId="LiveId" clId="{0B6F9D7C-B214-4CBF-99C9-5365E0BBD384}" dt="2023-10-27T15:52:37.217" v="818" actId="478"/>
          <ac:grpSpMkLst>
            <pc:docMk/>
            <pc:sldMk cId="0" sldId="264"/>
            <ac:grpSpMk id="414" creationId="{00000000-0000-0000-0000-000000000000}"/>
          </ac:grpSpMkLst>
        </pc:grpChg>
        <pc:grpChg chg="del">
          <ac:chgData name="Jayanthan Senthilkumar" userId="e50148d90e98dd15" providerId="LiveId" clId="{0B6F9D7C-B214-4CBF-99C9-5365E0BBD384}" dt="2023-10-27T15:52:37.217" v="818" actId="478"/>
          <ac:grpSpMkLst>
            <pc:docMk/>
            <pc:sldMk cId="0" sldId="264"/>
            <ac:grpSpMk id="423" creationId="{00000000-0000-0000-0000-000000000000}"/>
          </ac:grpSpMkLst>
        </pc:grpChg>
        <pc:picChg chg="add mod modCrop">
          <ac:chgData name="Jayanthan Senthilkumar" userId="e50148d90e98dd15" providerId="LiveId" clId="{0B6F9D7C-B214-4CBF-99C9-5365E0BBD384}" dt="2023-10-27T16:06:53.438" v="837" actId="1076"/>
          <ac:picMkLst>
            <pc:docMk/>
            <pc:sldMk cId="0" sldId="264"/>
            <ac:picMk id="19" creationId="{214B58BD-940D-B3C4-CDC0-AB46C0318F4A}"/>
          </ac:picMkLst>
        </pc:picChg>
        <pc:cxnChg chg="del mod">
          <ac:chgData name="Jayanthan Senthilkumar" userId="e50148d90e98dd15" providerId="LiveId" clId="{0B6F9D7C-B214-4CBF-99C9-5365E0BBD384}" dt="2023-10-27T15:52:37.217" v="818" actId="478"/>
          <ac:cxnSpMkLst>
            <pc:docMk/>
            <pc:sldMk cId="0" sldId="264"/>
            <ac:cxnSpMk id="431" creationId="{00000000-0000-0000-0000-000000000000}"/>
          </ac:cxnSpMkLst>
        </pc:cxnChg>
        <pc:cxnChg chg="del mod">
          <ac:chgData name="Jayanthan Senthilkumar" userId="e50148d90e98dd15" providerId="LiveId" clId="{0B6F9D7C-B214-4CBF-99C9-5365E0BBD384}" dt="2023-10-27T15:52:37.217" v="818" actId="478"/>
          <ac:cxnSpMkLst>
            <pc:docMk/>
            <pc:sldMk cId="0" sldId="264"/>
            <ac:cxnSpMk id="432" creationId="{00000000-0000-0000-0000-000000000000}"/>
          </ac:cxnSpMkLst>
        </pc:cxnChg>
        <pc:cxnChg chg="del mod">
          <ac:chgData name="Jayanthan Senthilkumar" userId="e50148d90e98dd15" providerId="LiveId" clId="{0B6F9D7C-B214-4CBF-99C9-5365E0BBD384}" dt="2023-10-27T15:52:37.217" v="818" actId="478"/>
          <ac:cxnSpMkLst>
            <pc:docMk/>
            <pc:sldMk cId="0" sldId="264"/>
            <ac:cxnSpMk id="433" creationId="{00000000-0000-0000-0000-000000000000}"/>
          </ac:cxnSpMkLst>
        </pc:cxnChg>
        <pc:cxnChg chg="del mod">
          <ac:chgData name="Jayanthan Senthilkumar" userId="e50148d90e98dd15" providerId="LiveId" clId="{0B6F9D7C-B214-4CBF-99C9-5365E0BBD384}" dt="2023-10-27T15:52:37.217" v="818" actId="478"/>
          <ac:cxnSpMkLst>
            <pc:docMk/>
            <pc:sldMk cId="0" sldId="264"/>
            <ac:cxnSpMk id="434" creationId="{00000000-0000-0000-0000-000000000000}"/>
          </ac:cxnSpMkLst>
        </pc:cxnChg>
      </pc:sldChg>
      <pc:sldChg chg="addSp delSp modSp mod ord">
        <pc:chgData name="Jayanthan Senthilkumar" userId="e50148d90e98dd15" providerId="LiveId" clId="{0B6F9D7C-B214-4CBF-99C9-5365E0BBD384}" dt="2023-10-27T17:12:36.429" v="2179" actId="1076"/>
        <pc:sldMkLst>
          <pc:docMk/>
          <pc:sldMk cId="0" sldId="265"/>
        </pc:sldMkLst>
        <pc:spChg chg="add del mod">
          <ac:chgData name="Jayanthan Senthilkumar" userId="e50148d90e98dd15" providerId="LiveId" clId="{0B6F9D7C-B214-4CBF-99C9-5365E0BBD384}" dt="2023-10-27T17:03:40.777" v="1445" actId="478"/>
          <ac:spMkLst>
            <pc:docMk/>
            <pc:sldMk cId="0" sldId="265"/>
            <ac:spMk id="3" creationId="{DD1C5652-96BF-C9F3-9CD9-D38BE371BF29}"/>
          </ac:spMkLst>
        </pc:spChg>
        <pc:spChg chg="add del mod">
          <ac:chgData name="Jayanthan Senthilkumar" userId="e50148d90e98dd15" providerId="LiveId" clId="{0B6F9D7C-B214-4CBF-99C9-5365E0BBD384}" dt="2023-10-27T17:03:48.207" v="1446" actId="478"/>
          <ac:spMkLst>
            <pc:docMk/>
            <pc:sldMk cId="0" sldId="265"/>
            <ac:spMk id="5" creationId="{57E66486-51F3-B940-D9AA-8EA5724161D7}"/>
          </ac:spMkLst>
        </pc:spChg>
        <pc:spChg chg="add del mod">
          <ac:chgData name="Jayanthan Senthilkumar" userId="e50148d90e98dd15" providerId="LiveId" clId="{0B6F9D7C-B214-4CBF-99C9-5365E0BBD384}" dt="2023-10-27T17:03:48.207" v="1446" actId="478"/>
          <ac:spMkLst>
            <pc:docMk/>
            <pc:sldMk cId="0" sldId="265"/>
            <ac:spMk id="7" creationId="{91E961D2-5FFA-91AE-6CBA-698B26473CCD}"/>
          </ac:spMkLst>
        </pc:spChg>
        <pc:spChg chg="add del mod">
          <ac:chgData name="Jayanthan Senthilkumar" userId="e50148d90e98dd15" providerId="LiveId" clId="{0B6F9D7C-B214-4CBF-99C9-5365E0BBD384}" dt="2023-10-27T17:03:48.207" v="1446" actId="478"/>
          <ac:spMkLst>
            <pc:docMk/>
            <pc:sldMk cId="0" sldId="265"/>
            <ac:spMk id="9" creationId="{CF25E61B-4162-E83F-B8CC-1AE8D1B5DD33}"/>
          </ac:spMkLst>
        </pc:spChg>
        <pc:spChg chg="add del mod">
          <ac:chgData name="Jayanthan Senthilkumar" userId="e50148d90e98dd15" providerId="LiveId" clId="{0B6F9D7C-B214-4CBF-99C9-5365E0BBD384}" dt="2023-10-27T17:03:48.207" v="1446" actId="478"/>
          <ac:spMkLst>
            <pc:docMk/>
            <pc:sldMk cId="0" sldId="265"/>
            <ac:spMk id="11" creationId="{8404BF30-E910-E6FA-C15E-3B801D51B372}"/>
          </ac:spMkLst>
        </pc:spChg>
        <pc:spChg chg="add del mod">
          <ac:chgData name="Jayanthan Senthilkumar" userId="e50148d90e98dd15" providerId="LiveId" clId="{0B6F9D7C-B214-4CBF-99C9-5365E0BBD384}" dt="2023-10-27T17:12:36.429" v="2179" actId="1076"/>
          <ac:spMkLst>
            <pc:docMk/>
            <pc:sldMk cId="0" sldId="265"/>
            <ac:spMk id="13" creationId="{7DAA4FB6-7831-36FF-D228-DD11275DF5B7}"/>
          </ac:spMkLst>
        </pc:spChg>
        <pc:spChg chg="del mod">
          <ac:chgData name="Jayanthan Senthilkumar" userId="e50148d90e98dd15" providerId="LiveId" clId="{0B6F9D7C-B214-4CBF-99C9-5365E0BBD384}" dt="2023-10-27T17:03:49.869" v="1447" actId="478"/>
          <ac:spMkLst>
            <pc:docMk/>
            <pc:sldMk cId="0" sldId="265"/>
            <ac:spMk id="439" creationId="{00000000-0000-0000-0000-000000000000}"/>
          </ac:spMkLst>
        </pc:spChg>
        <pc:spChg chg="del">
          <ac:chgData name="Jayanthan Senthilkumar" userId="e50148d90e98dd15" providerId="LiveId" clId="{0B6F9D7C-B214-4CBF-99C9-5365E0BBD384}" dt="2023-10-27T17:03:40.777" v="1445" actId="478"/>
          <ac:spMkLst>
            <pc:docMk/>
            <pc:sldMk cId="0" sldId="265"/>
            <ac:spMk id="440" creationId="{00000000-0000-0000-0000-000000000000}"/>
          </ac:spMkLst>
        </pc:spChg>
        <pc:spChg chg="del">
          <ac:chgData name="Jayanthan Senthilkumar" userId="e50148d90e98dd15" providerId="LiveId" clId="{0B6F9D7C-B214-4CBF-99C9-5365E0BBD384}" dt="2023-10-27T17:03:40.777" v="1445" actId="478"/>
          <ac:spMkLst>
            <pc:docMk/>
            <pc:sldMk cId="0" sldId="265"/>
            <ac:spMk id="441" creationId="{00000000-0000-0000-0000-000000000000}"/>
          </ac:spMkLst>
        </pc:spChg>
        <pc:spChg chg="del">
          <ac:chgData name="Jayanthan Senthilkumar" userId="e50148d90e98dd15" providerId="LiveId" clId="{0B6F9D7C-B214-4CBF-99C9-5365E0BBD384}" dt="2023-10-27T17:03:40.777" v="1445" actId="478"/>
          <ac:spMkLst>
            <pc:docMk/>
            <pc:sldMk cId="0" sldId="265"/>
            <ac:spMk id="442" creationId="{00000000-0000-0000-0000-000000000000}"/>
          </ac:spMkLst>
        </pc:spChg>
        <pc:spChg chg="del">
          <ac:chgData name="Jayanthan Senthilkumar" userId="e50148d90e98dd15" providerId="LiveId" clId="{0B6F9D7C-B214-4CBF-99C9-5365E0BBD384}" dt="2023-10-27T17:03:40.777" v="1445" actId="478"/>
          <ac:spMkLst>
            <pc:docMk/>
            <pc:sldMk cId="0" sldId="265"/>
            <ac:spMk id="443" creationId="{00000000-0000-0000-0000-000000000000}"/>
          </ac:spMkLst>
        </pc:spChg>
        <pc:spChg chg="del">
          <ac:chgData name="Jayanthan Senthilkumar" userId="e50148d90e98dd15" providerId="LiveId" clId="{0B6F9D7C-B214-4CBF-99C9-5365E0BBD384}" dt="2023-10-27T16:57:41.797" v="1202" actId="478"/>
          <ac:spMkLst>
            <pc:docMk/>
            <pc:sldMk cId="0" sldId="265"/>
            <ac:spMk id="444" creationId="{00000000-0000-0000-0000-000000000000}"/>
          </ac:spMkLst>
        </pc:spChg>
      </pc:sldChg>
      <pc:sldChg chg="del">
        <pc:chgData name="Jayanthan Senthilkumar" userId="e50148d90e98dd15" providerId="LiveId" clId="{0B6F9D7C-B214-4CBF-99C9-5365E0BBD384}" dt="2023-10-27T17:05:38.149" v="1666" actId="47"/>
        <pc:sldMkLst>
          <pc:docMk/>
          <pc:sldMk cId="0" sldId="266"/>
        </pc:sldMkLst>
      </pc:sldChg>
      <pc:sldChg chg="modSp mod">
        <pc:chgData name="Jayanthan Senthilkumar" userId="e50148d90e98dd15" providerId="LiveId" clId="{0B6F9D7C-B214-4CBF-99C9-5365E0BBD384}" dt="2023-10-27T16:35:17.306" v="942" actId="1076"/>
        <pc:sldMkLst>
          <pc:docMk/>
          <pc:sldMk cId="0" sldId="267"/>
        </pc:sldMkLst>
        <pc:spChg chg="mod">
          <ac:chgData name="Jayanthan Senthilkumar" userId="e50148d90e98dd15" providerId="LiveId" clId="{0B6F9D7C-B214-4CBF-99C9-5365E0BBD384}" dt="2023-10-27T15:14:08.152" v="222" actId="20577"/>
          <ac:spMkLst>
            <pc:docMk/>
            <pc:sldMk cId="0" sldId="267"/>
            <ac:spMk id="482" creationId="{00000000-0000-0000-0000-000000000000}"/>
          </ac:spMkLst>
        </pc:spChg>
        <pc:spChg chg="mod">
          <ac:chgData name="Jayanthan Senthilkumar" userId="e50148d90e98dd15" providerId="LiveId" clId="{0B6F9D7C-B214-4CBF-99C9-5365E0BBD384}" dt="2023-10-27T16:35:09.856" v="941" actId="1076"/>
          <ac:spMkLst>
            <pc:docMk/>
            <pc:sldMk cId="0" sldId="267"/>
            <ac:spMk id="490" creationId="{00000000-0000-0000-0000-000000000000}"/>
          </ac:spMkLst>
        </pc:spChg>
        <pc:spChg chg="mod">
          <ac:chgData name="Jayanthan Senthilkumar" userId="e50148d90e98dd15" providerId="LiveId" clId="{0B6F9D7C-B214-4CBF-99C9-5365E0BBD384}" dt="2023-10-27T16:35:02.766" v="940" actId="1076"/>
          <ac:spMkLst>
            <pc:docMk/>
            <pc:sldMk cId="0" sldId="267"/>
            <ac:spMk id="492" creationId="{00000000-0000-0000-0000-000000000000}"/>
          </ac:spMkLst>
        </pc:spChg>
        <pc:picChg chg="mod">
          <ac:chgData name="Jayanthan Senthilkumar" userId="e50148d90e98dd15" providerId="LiveId" clId="{0B6F9D7C-B214-4CBF-99C9-5365E0BBD384}" dt="2023-10-27T16:35:17.306" v="942" actId="1076"/>
          <ac:picMkLst>
            <pc:docMk/>
            <pc:sldMk cId="0" sldId="267"/>
            <ac:picMk id="491" creationId="{00000000-0000-0000-0000-000000000000}"/>
          </ac:picMkLst>
        </pc:picChg>
      </pc:sldChg>
      <pc:sldChg chg="del">
        <pc:chgData name="Jayanthan Senthilkumar" userId="e50148d90e98dd15" providerId="LiveId" clId="{0B6F9D7C-B214-4CBF-99C9-5365E0BBD384}" dt="2023-10-27T16:57:52.516" v="1203" actId="47"/>
        <pc:sldMkLst>
          <pc:docMk/>
          <pc:sldMk cId="0" sldId="268"/>
        </pc:sldMkLst>
      </pc:sldChg>
      <pc:sldChg chg="del">
        <pc:chgData name="Jayanthan Senthilkumar" userId="e50148d90e98dd15" providerId="LiveId" clId="{0B6F9D7C-B214-4CBF-99C9-5365E0BBD384}" dt="2023-10-27T16:48:39.490" v="1023" actId="47"/>
        <pc:sldMkLst>
          <pc:docMk/>
          <pc:sldMk cId="0" sldId="269"/>
        </pc:sldMkLst>
      </pc:sldChg>
      <pc:sldChg chg="del">
        <pc:chgData name="Jayanthan Senthilkumar" userId="e50148d90e98dd15" providerId="LiveId" clId="{0B6F9D7C-B214-4CBF-99C9-5365E0BBD384}" dt="2023-10-27T16:48:39.963" v="1024" actId="47"/>
        <pc:sldMkLst>
          <pc:docMk/>
          <pc:sldMk cId="0" sldId="270"/>
        </pc:sldMkLst>
      </pc:sldChg>
      <pc:sldChg chg="del">
        <pc:chgData name="Jayanthan Senthilkumar" userId="e50148d90e98dd15" providerId="LiveId" clId="{0B6F9D7C-B214-4CBF-99C9-5365E0BBD384}" dt="2023-10-27T16:48:41.062" v="1025" actId="47"/>
        <pc:sldMkLst>
          <pc:docMk/>
          <pc:sldMk cId="0" sldId="271"/>
        </pc:sldMkLst>
      </pc:sldChg>
      <pc:sldChg chg="del">
        <pc:chgData name="Jayanthan Senthilkumar" userId="e50148d90e98dd15" providerId="LiveId" clId="{0B6F9D7C-B214-4CBF-99C9-5365E0BBD384}" dt="2023-10-27T16:48:43.039" v="1026" actId="47"/>
        <pc:sldMkLst>
          <pc:docMk/>
          <pc:sldMk cId="0" sldId="272"/>
        </pc:sldMkLst>
      </pc:sldChg>
      <pc:sldChg chg="addSp delSp modSp del mod">
        <pc:chgData name="Jayanthan Senthilkumar" userId="e50148d90e98dd15" providerId="LiveId" clId="{0B6F9D7C-B214-4CBF-99C9-5365E0BBD384}" dt="2023-10-27T17:03:29.088" v="1443" actId="2696"/>
        <pc:sldMkLst>
          <pc:docMk/>
          <pc:sldMk cId="0" sldId="273"/>
        </pc:sldMkLst>
        <pc:spChg chg="add mod">
          <ac:chgData name="Jayanthan Senthilkumar" userId="e50148d90e98dd15" providerId="LiveId" clId="{0B6F9D7C-B214-4CBF-99C9-5365E0BBD384}" dt="2023-10-27T17:01:44.429" v="1417" actId="21"/>
          <ac:spMkLst>
            <pc:docMk/>
            <pc:sldMk cId="0" sldId="273"/>
            <ac:spMk id="3" creationId="{472C03FC-4A92-E652-5C66-A5CBAEFFC66C}"/>
          </ac:spMkLst>
        </pc:spChg>
        <pc:spChg chg="add mod">
          <ac:chgData name="Jayanthan Senthilkumar" userId="e50148d90e98dd15" providerId="LiveId" clId="{0B6F9D7C-B214-4CBF-99C9-5365E0BBD384}" dt="2023-10-27T17:02:00.582" v="1425" actId="21"/>
          <ac:spMkLst>
            <pc:docMk/>
            <pc:sldMk cId="0" sldId="273"/>
            <ac:spMk id="5" creationId="{ABAD257C-F5B3-BE4C-48F1-A4A2E33430FA}"/>
          </ac:spMkLst>
        </pc:spChg>
        <pc:spChg chg="del mod">
          <ac:chgData name="Jayanthan Senthilkumar" userId="e50148d90e98dd15" providerId="LiveId" clId="{0B6F9D7C-B214-4CBF-99C9-5365E0BBD384}" dt="2023-10-27T17:02:00.582" v="1425" actId="21"/>
          <ac:spMkLst>
            <pc:docMk/>
            <pc:sldMk cId="0" sldId="273"/>
            <ac:spMk id="676" creationId="{00000000-0000-0000-0000-000000000000}"/>
          </ac:spMkLst>
        </pc:spChg>
        <pc:spChg chg="del mod">
          <ac:chgData name="Jayanthan Senthilkumar" userId="e50148d90e98dd15" providerId="LiveId" clId="{0B6F9D7C-B214-4CBF-99C9-5365E0BBD384}" dt="2023-10-27T17:01:44.429" v="1417" actId="21"/>
          <ac:spMkLst>
            <pc:docMk/>
            <pc:sldMk cId="0" sldId="273"/>
            <ac:spMk id="681" creationId="{00000000-0000-0000-0000-000000000000}"/>
          </ac:spMkLst>
        </pc:spChg>
        <pc:spChg chg="mod">
          <ac:chgData name="Jayanthan Senthilkumar" userId="e50148d90e98dd15" providerId="LiveId" clId="{0B6F9D7C-B214-4CBF-99C9-5365E0BBD384}" dt="2023-10-27T17:01:26.044" v="1414" actId="1076"/>
          <ac:spMkLst>
            <pc:docMk/>
            <pc:sldMk cId="0" sldId="273"/>
            <ac:spMk id="683" creationId="{00000000-0000-0000-0000-000000000000}"/>
          </ac:spMkLst>
        </pc:spChg>
      </pc:sldChg>
      <pc:sldChg chg="del">
        <pc:chgData name="Jayanthan Senthilkumar" userId="e50148d90e98dd15" providerId="LiveId" clId="{0B6F9D7C-B214-4CBF-99C9-5365E0BBD384}" dt="2023-10-27T16:48:45.502" v="1027" actId="47"/>
        <pc:sldMkLst>
          <pc:docMk/>
          <pc:sldMk cId="0" sldId="274"/>
        </pc:sldMkLst>
      </pc:sldChg>
      <pc:sldChg chg="del">
        <pc:chgData name="Jayanthan Senthilkumar" userId="e50148d90e98dd15" providerId="LiveId" clId="{0B6F9D7C-B214-4CBF-99C9-5365E0BBD384}" dt="2023-10-27T16:48:46.207" v="1028" actId="47"/>
        <pc:sldMkLst>
          <pc:docMk/>
          <pc:sldMk cId="0" sldId="275"/>
        </pc:sldMkLst>
      </pc:sldChg>
      <pc:sldChg chg="addSp delSp modSp mod ord">
        <pc:chgData name="Jayanthan Senthilkumar" userId="e50148d90e98dd15" providerId="LiveId" clId="{0B6F9D7C-B214-4CBF-99C9-5365E0BBD384}" dt="2023-10-28T05:15:48.405" v="2198" actId="20577"/>
        <pc:sldMkLst>
          <pc:docMk/>
          <pc:sldMk cId="0" sldId="276"/>
        </pc:sldMkLst>
        <pc:spChg chg="add del mod">
          <ac:chgData name="Jayanthan Senthilkumar" userId="e50148d90e98dd15" providerId="LiveId" clId="{0B6F9D7C-B214-4CBF-99C9-5365E0BBD384}" dt="2023-10-27T17:01:40.978" v="1416" actId="478"/>
          <ac:spMkLst>
            <pc:docMk/>
            <pc:sldMk cId="0" sldId="276"/>
            <ac:spMk id="3" creationId="{65F08E1D-E93D-A0B0-91DE-79448F60EDB7}"/>
          </ac:spMkLst>
        </pc:spChg>
        <pc:spChg chg="add mod">
          <ac:chgData name="Jayanthan Senthilkumar" userId="e50148d90e98dd15" providerId="LiveId" clId="{0B6F9D7C-B214-4CBF-99C9-5365E0BBD384}" dt="2023-10-27T17:02:23.676" v="1430" actId="1076"/>
          <ac:spMkLst>
            <pc:docMk/>
            <pc:sldMk cId="0" sldId="276"/>
            <ac:spMk id="4" creationId="{0CE14475-1A60-5009-A883-86D2A9B18360}"/>
          </ac:spMkLst>
        </pc:spChg>
        <pc:spChg chg="add del mod">
          <ac:chgData name="Jayanthan Senthilkumar" userId="e50148d90e98dd15" providerId="LiveId" clId="{0B6F9D7C-B214-4CBF-99C9-5365E0BBD384}" dt="2023-10-27T17:01:51.813" v="1423" actId="478"/>
          <ac:spMkLst>
            <pc:docMk/>
            <pc:sldMk cId="0" sldId="276"/>
            <ac:spMk id="6" creationId="{12AB7CA9-6A72-2874-B6FF-105ED59CC335}"/>
          </ac:spMkLst>
        </pc:spChg>
        <pc:spChg chg="add mod">
          <ac:chgData name="Jayanthan Senthilkumar" userId="e50148d90e98dd15" providerId="LiveId" clId="{0B6F9D7C-B214-4CBF-99C9-5365E0BBD384}" dt="2023-10-28T05:15:48.405" v="2198" actId="20577"/>
          <ac:spMkLst>
            <pc:docMk/>
            <pc:sldMk cId="0" sldId="276"/>
            <ac:spMk id="7" creationId="{A374E14D-27A5-1D0C-336E-A4D22BE7A7B6}"/>
          </ac:spMkLst>
        </pc:spChg>
        <pc:spChg chg="del">
          <ac:chgData name="Jayanthan Senthilkumar" userId="e50148d90e98dd15" providerId="LiveId" clId="{0B6F9D7C-B214-4CBF-99C9-5365E0BBD384}" dt="2023-10-27T17:01:50.323" v="1422" actId="478"/>
          <ac:spMkLst>
            <pc:docMk/>
            <pc:sldMk cId="0" sldId="276"/>
            <ac:spMk id="708" creationId="{00000000-0000-0000-0000-000000000000}"/>
          </ac:spMkLst>
        </pc:spChg>
        <pc:spChg chg="del">
          <ac:chgData name="Jayanthan Senthilkumar" userId="e50148d90e98dd15" providerId="LiveId" clId="{0B6F9D7C-B214-4CBF-99C9-5365E0BBD384}" dt="2023-10-27T17:01:39.340" v="1415" actId="478"/>
          <ac:spMkLst>
            <pc:docMk/>
            <pc:sldMk cId="0" sldId="276"/>
            <ac:spMk id="709" creationId="{00000000-0000-0000-0000-000000000000}"/>
          </ac:spMkLst>
        </pc:spChg>
      </pc:sldChg>
      <pc:sldChg chg="del">
        <pc:chgData name="Jayanthan Senthilkumar" userId="e50148d90e98dd15" providerId="LiveId" clId="{0B6F9D7C-B214-4CBF-99C9-5365E0BBD384}" dt="2023-10-27T16:48:48.891" v="1029" actId="47"/>
        <pc:sldMkLst>
          <pc:docMk/>
          <pc:sldMk cId="0" sldId="277"/>
        </pc:sldMkLst>
      </pc:sldChg>
      <pc:sldChg chg="del">
        <pc:chgData name="Jayanthan Senthilkumar" userId="e50148d90e98dd15" providerId="LiveId" clId="{0B6F9D7C-B214-4CBF-99C9-5365E0BBD384}" dt="2023-10-27T16:48:49.715" v="1030" actId="47"/>
        <pc:sldMkLst>
          <pc:docMk/>
          <pc:sldMk cId="0" sldId="278"/>
        </pc:sldMkLst>
      </pc:sldChg>
      <pc:sldChg chg="modSp del mod">
        <pc:chgData name="Jayanthan Senthilkumar" userId="e50148d90e98dd15" providerId="LiveId" clId="{0B6F9D7C-B214-4CBF-99C9-5365E0BBD384}" dt="2023-10-27T16:48:50.802" v="1031" actId="47"/>
        <pc:sldMkLst>
          <pc:docMk/>
          <pc:sldMk cId="0" sldId="279"/>
        </pc:sldMkLst>
        <pc:picChg chg="mod">
          <ac:chgData name="Jayanthan Senthilkumar" userId="e50148d90e98dd15" providerId="LiveId" clId="{0B6F9D7C-B214-4CBF-99C9-5365E0BBD384}" dt="2023-10-27T14:31:50.271" v="205" actId="1076"/>
          <ac:picMkLst>
            <pc:docMk/>
            <pc:sldMk cId="0" sldId="279"/>
            <ac:picMk id="749" creationId="{00000000-0000-0000-0000-000000000000}"/>
          </ac:picMkLst>
        </pc:picChg>
      </pc:sldChg>
      <pc:sldChg chg="modSp mod">
        <pc:chgData name="Jayanthan Senthilkumar" userId="e50148d90e98dd15" providerId="LiveId" clId="{0B6F9D7C-B214-4CBF-99C9-5365E0BBD384}" dt="2023-10-27T17:03:19.992" v="1442" actId="1076"/>
        <pc:sldMkLst>
          <pc:docMk/>
          <pc:sldMk cId="0" sldId="280"/>
        </pc:sldMkLst>
        <pc:grpChg chg="mod">
          <ac:chgData name="Jayanthan Senthilkumar" userId="e50148d90e98dd15" providerId="LiveId" clId="{0B6F9D7C-B214-4CBF-99C9-5365E0BBD384}" dt="2023-10-27T17:02:38.800" v="1431" actId="1076"/>
          <ac:grpSpMkLst>
            <pc:docMk/>
            <pc:sldMk cId="0" sldId="280"/>
            <ac:grpSpMk id="2" creationId="{56CF902C-E739-C2C8-7C2E-A48718FE4B46}"/>
          </ac:grpSpMkLst>
        </pc:grpChg>
        <pc:grpChg chg="mod">
          <ac:chgData name="Jayanthan Senthilkumar" userId="e50148d90e98dd15" providerId="LiveId" clId="{0B6F9D7C-B214-4CBF-99C9-5365E0BBD384}" dt="2023-10-27T17:03:19.992" v="1442" actId="1076"/>
          <ac:grpSpMkLst>
            <pc:docMk/>
            <pc:sldMk cId="0" sldId="280"/>
            <ac:grpSpMk id="19" creationId="{3ECAAE85-5E8B-B45C-8541-D3D499CE7353}"/>
          </ac:grpSpMkLst>
        </pc:grpChg>
        <pc:grpChg chg="mod">
          <ac:chgData name="Jayanthan Senthilkumar" userId="e50148d90e98dd15" providerId="LiveId" clId="{0B6F9D7C-B214-4CBF-99C9-5365E0BBD384}" dt="2023-10-27T17:02:47.838" v="1433" actId="1076"/>
          <ac:grpSpMkLst>
            <pc:docMk/>
            <pc:sldMk cId="0" sldId="280"/>
            <ac:grpSpMk id="27" creationId="{F0A0530D-8943-72CC-EF1D-A8B4D8036BEB}"/>
          </ac:grpSpMkLst>
        </pc:grpChg>
        <pc:picChg chg="mod">
          <ac:chgData name="Jayanthan Senthilkumar" userId="e50148d90e98dd15" providerId="LiveId" clId="{0B6F9D7C-B214-4CBF-99C9-5365E0BBD384}" dt="2023-10-27T17:03:00.935" v="1441" actId="1035"/>
          <ac:picMkLst>
            <pc:docMk/>
            <pc:sldMk cId="0" sldId="280"/>
            <ac:picMk id="767" creationId="{00000000-0000-0000-0000-000000000000}"/>
          </ac:picMkLst>
        </pc:picChg>
      </pc:sldChg>
      <pc:sldChg chg="addSp delSp modSp mod">
        <pc:chgData name="Jayanthan Senthilkumar" userId="e50148d90e98dd15" providerId="LiveId" clId="{0B6F9D7C-B214-4CBF-99C9-5365E0BBD384}" dt="2023-10-27T16:55:47.935" v="1148" actId="14100"/>
        <pc:sldMkLst>
          <pc:docMk/>
          <pc:sldMk cId="466773912" sldId="281"/>
        </pc:sldMkLst>
        <pc:spChg chg="add del mod">
          <ac:chgData name="Jayanthan Senthilkumar" userId="e50148d90e98dd15" providerId="LiveId" clId="{0B6F9D7C-B214-4CBF-99C9-5365E0BBD384}" dt="2023-10-27T14:27:31.244" v="157" actId="21"/>
          <ac:spMkLst>
            <pc:docMk/>
            <pc:sldMk cId="466773912" sldId="281"/>
            <ac:spMk id="3" creationId="{2270867D-9F1B-6671-A8B6-D961E3536FF0}"/>
          </ac:spMkLst>
        </pc:spChg>
        <pc:spChg chg="add del mod">
          <ac:chgData name="Jayanthan Senthilkumar" userId="e50148d90e98dd15" providerId="LiveId" clId="{0B6F9D7C-B214-4CBF-99C9-5365E0BBD384}" dt="2023-10-27T14:28:48.333" v="170" actId="478"/>
          <ac:spMkLst>
            <pc:docMk/>
            <pc:sldMk cId="466773912" sldId="281"/>
            <ac:spMk id="4" creationId="{4A6D4954-F525-3032-14AF-5DE0DA5B981F}"/>
          </ac:spMkLst>
        </pc:spChg>
        <pc:spChg chg="add mod">
          <ac:chgData name="Jayanthan Senthilkumar" userId="e50148d90e98dd15" providerId="LiveId" clId="{0B6F9D7C-B214-4CBF-99C9-5365E0BBD384}" dt="2023-10-27T16:55:47.935" v="1148" actId="14100"/>
          <ac:spMkLst>
            <pc:docMk/>
            <pc:sldMk cId="466773912" sldId="281"/>
            <ac:spMk id="5" creationId="{9541D43A-6AC6-5385-4DC8-41C5B4709F8B}"/>
          </ac:spMkLst>
        </pc:spChg>
        <pc:spChg chg="add mod">
          <ac:chgData name="Jayanthan Senthilkumar" userId="e50148d90e98dd15" providerId="LiveId" clId="{0B6F9D7C-B214-4CBF-99C9-5365E0BBD384}" dt="2023-10-27T14:30:31.580" v="186" actId="14100"/>
          <ac:spMkLst>
            <pc:docMk/>
            <pc:sldMk cId="466773912" sldId="281"/>
            <ac:spMk id="6" creationId="{15034E85-76B9-AFC7-4983-DD72190E75C1}"/>
          </ac:spMkLst>
        </pc:spChg>
        <pc:spChg chg="mod">
          <ac:chgData name="Jayanthan Senthilkumar" userId="e50148d90e98dd15" providerId="LiveId" clId="{0B6F9D7C-B214-4CBF-99C9-5365E0BBD384}" dt="2023-10-27T14:31:16.914" v="191" actId="1076"/>
          <ac:spMkLst>
            <pc:docMk/>
            <pc:sldMk cId="466773912" sldId="281"/>
            <ac:spMk id="8" creationId="{2B98071B-CB49-A7FC-B48B-149E178B106F}"/>
          </ac:spMkLst>
        </pc:spChg>
        <pc:spChg chg="mod">
          <ac:chgData name="Jayanthan Senthilkumar" userId="e50148d90e98dd15" providerId="LiveId" clId="{0B6F9D7C-B214-4CBF-99C9-5365E0BBD384}" dt="2023-10-27T16:45:41.992" v="1000" actId="20577"/>
          <ac:spMkLst>
            <pc:docMk/>
            <pc:sldMk cId="466773912" sldId="281"/>
            <ac:spMk id="251" creationId="{00000000-0000-0000-0000-000000000000}"/>
          </ac:spMkLst>
        </pc:spChg>
        <pc:spChg chg="mod">
          <ac:chgData name="Jayanthan Senthilkumar" userId="e50148d90e98dd15" providerId="LiveId" clId="{0B6F9D7C-B214-4CBF-99C9-5365E0BBD384}" dt="2023-10-27T14:27:53.889" v="161" actId="1076"/>
          <ac:spMkLst>
            <pc:docMk/>
            <pc:sldMk cId="466773912" sldId="281"/>
            <ac:spMk id="252" creationId="{00000000-0000-0000-0000-000000000000}"/>
          </ac:spMkLst>
        </pc:spChg>
        <pc:spChg chg="mod">
          <ac:chgData name="Jayanthan Senthilkumar" userId="e50148d90e98dd15" providerId="LiveId" clId="{0B6F9D7C-B214-4CBF-99C9-5365E0BBD384}" dt="2023-10-27T14:27:47.937" v="160" actId="1076"/>
          <ac:spMkLst>
            <pc:docMk/>
            <pc:sldMk cId="466773912" sldId="281"/>
            <ac:spMk id="253" creationId="{00000000-0000-0000-0000-000000000000}"/>
          </ac:spMkLst>
        </pc:spChg>
        <pc:spChg chg="add del mod">
          <ac:chgData name="Jayanthan Senthilkumar" userId="e50148d90e98dd15" providerId="LiveId" clId="{0B6F9D7C-B214-4CBF-99C9-5365E0BBD384}" dt="2023-10-27T14:30:35.495" v="187" actId="14100"/>
          <ac:spMkLst>
            <pc:docMk/>
            <pc:sldMk cId="466773912" sldId="281"/>
            <ac:spMk id="255" creationId="{00000000-0000-0000-0000-000000000000}"/>
          </ac:spMkLst>
        </pc:spChg>
        <pc:spChg chg="mod">
          <ac:chgData name="Jayanthan Senthilkumar" userId="e50148d90e98dd15" providerId="LiveId" clId="{0B6F9D7C-B214-4CBF-99C9-5365E0BBD384}" dt="2023-10-27T15:41:51.855" v="476" actId="1076"/>
          <ac:spMkLst>
            <pc:docMk/>
            <pc:sldMk cId="466773912" sldId="281"/>
            <ac:spMk id="257" creationId="{00000000-0000-0000-0000-000000000000}"/>
          </ac:spMkLst>
        </pc:spChg>
        <pc:spChg chg="mod">
          <ac:chgData name="Jayanthan Senthilkumar" userId="e50148d90e98dd15" providerId="LiveId" clId="{0B6F9D7C-B214-4CBF-99C9-5365E0BBD384}" dt="2023-10-27T14:30:42.026" v="189" actId="14100"/>
          <ac:spMkLst>
            <pc:docMk/>
            <pc:sldMk cId="466773912" sldId="281"/>
            <ac:spMk id="259" creationId="{00000000-0000-0000-0000-000000000000}"/>
          </ac:spMkLst>
        </pc:spChg>
      </pc:sldChg>
      <pc:sldChg chg="addSp delSp modSp add mod ord">
        <pc:chgData name="Jayanthan Senthilkumar" userId="e50148d90e98dd15" providerId="LiveId" clId="{0B6F9D7C-B214-4CBF-99C9-5365E0BBD384}" dt="2023-10-27T16:36:39.088" v="953" actId="1076"/>
        <pc:sldMkLst>
          <pc:docMk/>
          <pc:sldMk cId="2654785214" sldId="282"/>
        </pc:sldMkLst>
        <pc:spChg chg="add del mod">
          <ac:chgData name="Jayanthan Senthilkumar" userId="e50148d90e98dd15" providerId="LiveId" clId="{0B6F9D7C-B214-4CBF-99C9-5365E0BBD384}" dt="2023-10-27T15:18:25.613" v="355"/>
          <ac:spMkLst>
            <pc:docMk/>
            <pc:sldMk cId="2654785214" sldId="282"/>
            <ac:spMk id="2" creationId="{CF6217B8-709C-54C5-1658-8AAF407F6571}"/>
          </ac:spMkLst>
        </pc:spChg>
        <pc:spChg chg="add del mod">
          <ac:chgData name="Jayanthan Senthilkumar" userId="e50148d90e98dd15" providerId="LiveId" clId="{0B6F9D7C-B214-4CBF-99C9-5365E0BBD384}" dt="2023-10-27T15:18:18.082" v="350"/>
          <ac:spMkLst>
            <pc:docMk/>
            <pc:sldMk cId="2654785214" sldId="282"/>
            <ac:spMk id="3" creationId="{F540A3DF-CBA5-A37E-35E1-4CA479C90A15}"/>
          </ac:spMkLst>
        </pc:spChg>
        <pc:spChg chg="add mod">
          <ac:chgData name="Jayanthan Senthilkumar" userId="e50148d90e98dd15" providerId="LiveId" clId="{0B6F9D7C-B214-4CBF-99C9-5365E0BBD384}" dt="2023-10-27T16:36:39.088" v="953" actId="1076"/>
          <ac:spMkLst>
            <pc:docMk/>
            <pc:sldMk cId="2654785214" sldId="282"/>
            <ac:spMk id="4" creationId="{F4FB1E36-23F8-6703-F4BC-B24BFA40EF11}"/>
          </ac:spMkLst>
        </pc:spChg>
        <pc:spChg chg="mod">
          <ac:chgData name="Jayanthan Senthilkumar" userId="e50148d90e98dd15" providerId="LiveId" clId="{0B6F9D7C-B214-4CBF-99C9-5365E0BBD384}" dt="2023-10-27T16:36:25.627" v="950" actId="1076"/>
          <ac:spMkLst>
            <pc:docMk/>
            <pc:sldMk cId="2654785214" sldId="282"/>
            <ac:spMk id="498" creationId="{00000000-0000-0000-0000-000000000000}"/>
          </ac:spMkLst>
        </pc:spChg>
        <pc:spChg chg="mod">
          <ac:chgData name="Jayanthan Senthilkumar" userId="e50148d90e98dd15" providerId="LiveId" clId="{0B6F9D7C-B214-4CBF-99C9-5365E0BBD384}" dt="2023-10-27T16:36:20.589" v="949" actId="14100"/>
          <ac:spMkLst>
            <pc:docMk/>
            <pc:sldMk cId="2654785214" sldId="282"/>
            <ac:spMk id="499" creationId="{00000000-0000-0000-0000-000000000000}"/>
          </ac:spMkLst>
        </pc:spChg>
        <pc:spChg chg="mod">
          <ac:chgData name="Jayanthan Senthilkumar" userId="e50148d90e98dd15" providerId="LiveId" clId="{0B6F9D7C-B214-4CBF-99C9-5365E0BBD384}" dt="2023-10-27T15:20:02.690" v="374" actId="1076"/>
          <ac:spMkLst>
            <pc:docMk/>
            <pc:sldMk cId="2654785214" sldId="282"/>
            <ac:spMk id="509" creationId="{00000000-0000-0000-0000-000000000000}"/>
          </ac:spMkLst>
        </pc:spChg>
        <pc:spChg chg="mod">
          <ac:chgData name="Jayanthan Senthilkumar" userId="e50148d90e98dd15" providerId="LiveId" clId="{0B6F9D7C-B214-4CBF-99C9-5365E0BBD384}" dt="2023-10-27T15:29:10.285" v="384" actId="1076"/>
          <ac:spMkLst>
            <pc:docMk/>
            <pc:sldMk cId="2654785214" sldId="282"/>
            <ac:spMk id="510" creationId="{00000000-0000-0000-0000-000000000000}"/>
          </ac:spMkLst>
        </pc:spChg>
      </pc:sldChg>
      <pc:sldChg chg="modSp add mod ord">
        <pc:chgData name="Jayanthan Senthilkumar" userId="e50148d90e98dd15" providerId="LiveId" clId="{0B6F9D7C-B214-4CBF-99C9-5365E0BBD384}" dt="2023-10-27T15:51:39.986" v="789" actId="20577"/>
        <pc:sldMkLst>
          <pc:docMk/>
          <pc:sldMk cId="1186735540" sldId="283"/>
        </pc:sldMkLst>
        <pc:spChg chg="mod">
          <ac:chgData name="Jayanthan Senthilkumar" userId="e50148d90e98dd15" providerId="LiveId" clId="{0B6F9D7C-B214-4CBF-99C9-5365E0BBD384}" dt="2023-10-27T15:50:09.916" v="721" actId="1076"/>
          <ac:spMkLst>
            <pc:docMk/>
            <pc:sldMk cId="1186735540" sldId="283"/>
            <ac:spMk id="268" creationId="{00000000-0000-0000-0000-000000000000}"/>
          </ac:spMkLst>
        </pc:spChg>
        <pc:spChg chg="mod">
          <ac:chgData name="Jayanthan Senthilkumar" userId="e50148d90e98dd15" providerId="LiveId" clId="{0B6F9D7C-B214-4CBF-99C9-5365E0BBD384}" dt="2023-10-27T15:49:55.650" v="717" actId="14100"/>
          <ac:spMkLst>
            <pc:docMk/>
            <pc:sldMk cId="1186735540" sldId="283"/>
            <ac:spMk id="269" creationId="{00000000-0000-0000-0000-000000000000}"/>
          </ac:spMkLst>
        </pc:spChg>
        <pc:spChg chg="mod">
          <ac:chgData name="Jayanthan Senthilkumar" userId="e50148d90e98dd15" providerId="LiveId" clId="{0B6F9D7C-B214-4CBF-99C9-5365E0BBD384}" dt="2023-10-27T15:51:39.986" v="789" actId="20577"/>
          <ac:spMkLst>
            <pc:docMk/>
            <pc:sldMk cId="1186735540" sldId="283"/>
            <ac:spMk id="270" creationId="{00000000-0000-0000-0000-000000000000}"/>
          </ac:spMkLst>
        </pc:spChg>
      </pc:sldChg>
      <pc:sldChg chg="add del">
        <pc:chgData name="Jayanthan Senthilkumar" userId="e50148d90e98dd15" providerId="LiveId" clId="{0B6F9D7C-B214-4CBF-99C9-5365E0BBD384}" dt="2023-10-27T16:48:35.144" v="1022" actId="47"/>
        <pc:sldMkLst>
          <pc:docMk/>
          <pc:sldMk cId="3307041834" sldId="284"/>
        </pc:sldMkLst>
      </pc:sldChg>
      <pc:sldChg chg="addSp delSp modSp add mod">
        <pc:chgData name="Jayanthan Senthilkumar" userId="e50148d90e98dd15" providerId="LiveId" clId="{0B6F9D7C-B214-4CBF-99C9-5365E0BBD384}" dt="2023-10-27T16:09:34.812" v="883" actId="14100"/>
        <pc:sldMkLst>
          <pc:docMk/>
          <pc:sldMk cId="1787483852" sldId="285"/>
        </pc:sldMkLst>
        <pc:spChg chg="mod">
          <ac:chgData name="Jayanthan Senthilkumar" userId="e50148d90e98dd15" providerId="LiveId" clId="{0B6F9D7C-B214-4CBF-99C9-5365E0BBD384}" dt="2023-10-27T16:08:52.622" v="879" actId="20577"/>
          <ac:spMkLst>
            <pc:docMk/>
            <pc:sldMk cId="1787483852" sldId="285"/>
            <ac:spMk id="389" creationId="{00000000-0000-0000-0000-000000000000}"/>
          </ac:spMkLst>
        </pc:spChg>
        <pc:picChg chg="add mod">
          <ac:chgData name="Jayanthan Senthilkumar" userId="e50148d90e98dd15" providerId="LiveId" clId="{0B6F9D7C-B214-4CBF-99C9-5365E0BBD384}" dt="2023-10-27T16:09:34.812" v="883" actId="14100"/>
          <ac:picMkLst>
            <pc:docMk/>
            <pc:sldMk cId="1787483852" sldId="285"/>
            <ac:picMk id="3" creationId="{971F3C9B-89A2-6E1A-BBAF-CDEAE4A064FA}"/>
          </ac:picMkLst>
        </pc:picChg>
        <pc:picChg chg="del">
          <ac:chgData name="Jayanthan Senthilkumar" userId="e50148d90e98dd15" providerId="LiveId" clId="{0B6F9D7C-B214-4CBF-99C9-5365E0BBD384}" dt="2023-10-27T16:07:36.597" v="839" actId="478"/>
          <ac:picMkLst>
            <pc:docMk/>
            <pc:sldMk cId="1787483852" sldId="285"/>
            <ac:picMk id="19" creationId="{214B58BD-940D-B3C4-CDC0-AB46C0318F4A}"/>
          </ac:picMkLst>
        </pc:picChg>
      </pc:sldChg>
      <pc:sldChg chg="modSp add mod">
        <pc:chgData name="Jayanthan Senthilkumar" userId="e50148d90e98dd15" providerId="LiveId" clId="{0B6F9D7C-B214-4CBF-99C9-5365E0BBD384}" dt="2023-10-27T16:11:55.701" v="918" actId="20577"/>
        <pc:sldMkLst>
          <pc:docMk/>
          <pc:sldMk cId="794490106" sldId="286"/>
        </pc:sldMkLst>
        <pc:spChg chg="mod">
          <ac:chgData name="Jayanthan Senthilkumar" userId="e50148d90e98dd15" providerId="LiveId" clId="{0B6F9D7C-B214-4CBF-99C9-5365E0BBD384}" dt="2023-10-27T16:11:55.701" v="918" actId="20577"/>
          <ac:spMkLst>
            <pc:docMk/>
            <pc:sldMk cId="794490106" sldId="286"/>
            <ac:spMk id="389" creationId="{00000000-0000-0000-0000-000000000000}"/>
          </ac:spMkLst>
        </pc:spChg>
        <pc:picChg chg="mod">
          <ac:chgData name="Jayanthan Senthilkumar" userId="e50148d90e98dd15" providerId="LiveId" clId="{0B6F9D7C-B214-4CBF-99C9-5365E0BBD384}" dt="2023-10-27T16:11:43.778" v="906" actId="14826"/>
          <ac:picMkLst>
            <pc:docMk/>
            <pc:sldMk cId="794490106" sldId="286"/>
            <ac:picMk id="19" creationId="{214B58BD-940D-B3C4-CDC0-AB46C0318F4A}"/>
          </ac:picMkLst>
        </pc:picChg>
      </pc:sldChg>
      <pc:sldChg chg="modSp add mod ord">
        <pc:chgData name="Jayanthan Senthilkumar" userId="e50148d90e98dd15" providerId="LiveId" clId="{0B6F9D7C-B214-4CBF-99C9-5365E0BBD384}" dt="2023-10-27T16:57:31.880" v="1201" actId="1076"/>
        <pc:sldMkLst>
          <pc:docMk/>
          <pc:sldMk cId="1462256138" sldId="287"/>
        </pc:sldMkLst>
        <pc:spChg chg="mod">
          <ac:chgData name="Jayanthan Senthilkumar" userId="e50148d90e98dd15" providerId="LiveId" clId="{0B6F9D7C-B214-4CBF-99C9-5365E0BBD384}" dt="2023-10-27T16:57:31.880" v="1201" actId="1076"/>
          <ac:spMkLst>
            <pc:docMk/>
            <pc:sldMk cId="1462256138" sldId="287"/>
            <ac:spMk id="268" creationId="{00000000-0000-0000-0000-000000000000}"/>
          </ac:spMkLst>
        </pc:spChg>
        <pc:spChg chg="mod">
          <ac:chgData name="Jayanthan Senthilkumar" userId="e50148d90e98dd15" providerId="LiveId" clId="{0B6F9D7C-B214-4CBF-99C9-5365E0BBD384}" dt="2023-10-27T16:57:02.121" v="1180" actId="1076"/>
          <ac:spMkLst>
            <pc:docMk/>
            <pc:sldMk cId="1462256138" sldId="287"/>
            <ac:spMk id="269" creationId="{00000000-0000-0000-0000-000000000000}"/>
          </ac:spMkLst>
        </pc:spChg>
        <pc:spChg chg="mod">
          <ac:chgData name="Jayanthan Senthilkumar" userId="e50148d90e98dd15" providerId="LiveId" clId="{0B6F9D7C-B214-4CBF-99C9-5365E0BBD384}" dt="2023-10-27T16:56:27.135" v="1154" actId="14100"/>
          <ac:spMkLst>
            <pc:docMk/>
            <pc:sldMk cId="1462256138" sldId="287"/>
            <ac:spMk id="270" creationId="{00000000-0000-0000-0000-000000000000}"/>
          </ac:spMkLst>
        </pc:spChg>
      </pc:sldChg>
      <pc:sldChg chg="add">
        <pc:chgData name="Jayanthan Senthilkumar" userId="e50148d90e98dd15" providerId="LiveId" clId="{0B6F9D7C-B214-4CBF-99C9-5365E0BBD384}" dt="2023-10-27T17:07:51.998" v="1702" actId="2890"/>
        <pc:sldMkLst>
          <pc:docMk/>
          <pc:sldMk cId="3426081889" sldId="288"/>
        </pc:sldMkLst>
      </pc:sldChg>
      <pc:sldMasterChg chg="delSldLayout">
        <pc:chgData name="Jayanthan Senthilkumar" userId="e50148d90e98dd15" providerId="LiveId" clId="{0B6F9D7C-B214-4CBF-99C9-5365E0BBD384}" dt="2023-10-27T17:03:29.088" v="1443" actId="2696"/>
        <pc:sldMasterMkLst>
          <pc:docMk/>
          <pc:sldMasterMk cId="0" sldId="2147483679"/>
        </pc:sldMasterMkLst>
        <pc:sldLayoutChg chg="del">
          <pc:chgData name="Jayanthan Senthilkumar" userId="e50148d90e98dd15" providerId="LiveId" clId="{0B6F9D7C-B214-4CBF-99C9-5365E0BBD384}" dt="2023-10-27T16:48:48.891" v="1029" actId="47"/>
          <pc:sldLayoutMkLst>
            <pc:docMk/>
            <pc:sldMasterMk cId="0" sldId="2147483679"/>
            <pc:sldLayoutMk cId="0" sldId="2147483653"/>
          </pc:sldLayoutMkLst>
        </pc:sldLayoutChg>
        <pc:sldLayoutChg chg="del">
          <pc:chgData name="Jayanthan Senthilkumar" userId="e50148d90e98dd15" providerId="LiveId" clId="{0B6F9D7C-B214-4CBF-99C9-5365E0BBD384}" dt="2023-10-27T16:48:39.963" v="1024" actId="47"/>
          <pc:sldLayoutMkLst>
            <pc:docMk/>
            <pc:sldMasterMk cId="0" sldId="2147483679"/>
            <pc:sldLayoutMk cId="0" sldId="2147483654"/>
          </pc:sldLayoutMkLst>
        </pc:sldLayoutChg>
        <pc:sldLayoutChg chg="del">
          <pc:chgData name="Jayanthan Senthilkumar" userId="e50148d90e98dd15" providerId="LiveId" clId="{0B6F9D7C-B214-4CBF-99C9-5365E0BBD384}" dt="2023-10-27T16:48:46.207" v="1028" actId="47"/>
          <pc:sldLayoutMkLst>
            <pc:docMk/>
            <pc:sldMasterMk cId="0" sldId="2147483679"/>
            <pc:sldLayoutMk cId="0" sldId="2147483656"/>
          </pc:sldLayoutMkLst>
        </pc:sldLayoutChg>
        <pc:sldLayoutChg chg="del">
          <pc:chgData name="Jayanthan Senthilkumar" userId="e50148d90e98dd15" providerId="LiveId" clId="{0B6F9D7C-B214-4CBF-99C9-5365E0BBD384}" dt="2023-10-27T16:48:49.715" v="1030" actId="47"/>
          <pc:sldLayoutMkLst>
            <pc:docMk/>
            <pc:sldMasterMk cId="0" sldId="2147483679"/>
            <pc:sldLayoutMk cId="0" sldId="2147483663"/>
          </pc:sldLayoutMkLst>
        </pc:sldLayoutChg>
        <pc:sldLayoutChg chg="del">
          <pc:chgData name="Jayanthan Senthilkumar" userId="e50148d90e98dd15" providerId="LiveId" clId="{0B6F9D7C-B214-4CBF-99C9-5365E0BBD384}" dt="2023-10-27T17:03:29.088" v="1443" actId="2696"/>
          <pc:sldLayoutMkLst>
            <pc:docMk/>
            <pc:sldMasterMk cId="0" sldId="2147483679"/>
            <pc:sldLayoutMk cId="0" sldId="2147483664"/>
          </pc:sldLayoutMkLst>
        </pc:sldLayoutChg>
        <pc:sldLayoutChg chg="del">
          <pc:chgData name="Jayanthan Senthilkumar" userId="e50148d90e98dd15" providerId="LiveId" clId="{0B6F9D7C-B214-4CBF-99C9-5365E0BBD384}" dt="2023-10-27T16:48:50.802" v="1031" actId="47"/>
          <pc:sldLayoutMkLst>
            <pc:docMk/>
            <pc:sldMasterMk cId="0" sldId="2147483679"/>
            <pc:sldLayoutMk cId="0" sldId="2147483667"/>
          </pc:sldLayoutMkLst>
        </pc:sldLayoutChg>
        <pc:sldLayoutChg chg="del">
          <pc:chgData name="Jayanthan Senthilkumar" userId="e50148d90e98dd15" providerId="LiveId" clId="{0B6F9D7C-B214-4CBF-99C9-5365E0BBD384}" dt="2023-10-27T16:48:43.039" v="1026" actId="47"/>
          <pc:sldLayoutMkLst>
            <pc:docMk/>
            <pc:sldMasterMk cId="0" sldId="2147483679"/>
            <pc:sldLayoutMk cId="0" sldId="2147483670"/>
          </pc:sldLayoutMkLst>
        </pc:sldLayoutChg>
        <pc:sldLayoutChg chg="del">
          <pc:chgData name="Jayanthan Senthilkumar" userId="e50148d90e98dd15" providerId="LiveId" clId="{0B6F9D7C-B214-4CBF-99C9-5365E0BBD384}" dt="2023-10-27T16:48:41.062" v="1025" actId="47"/>
          <pc:sldLayoutMkLst>
            <pc:docMk/>
            <pc:sldMasterMk cId="0" sldId="2147483679"/>
            <pc:sldLayoutMk cId="0" sldId="214748367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Public Opinion</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CE6C-4CB1-A0E3-743EFAED846D}"/>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5F1C-41EB-9C51-231EEF404F77}"/>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5F1C-41EB-9C51-231EEF404F77}"/>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5F1C-41EB-9C51-231EEF404F77}"/>
              </c:ext>
            </c:extLst>
          </c:dPt>
          <c:cat>
            <c:strRef>
              <c:f>Sheet1!$A$2:$A$5</c:f>
              <c:strCache>
                <c:ptCount val="2"/>
                <c:pt idx="0">
                  <c:v>YES</c:v>
                </c:pt>
                <c:pt idx="1">
                  <c:v>NO</c:v>
                </c:pt>
              </c:strCache>
            </c:strRef>
          </c:cat>
          <c:val>
            <c:numRef>
              <c:f>Sheet1!$B$2:$B$5</c:f>
              <c:numCache>
                <c:formatCode>General</c:formatCode>
                <c:ptCount val="4"/>
                <c:pt idx="0">
                  <c:v>100</c:v>
                </c:pt>
                <c:pt idx="1">
                  <c:v>16</c:v>
                </c:pt>
              </c:numCache>
            </c:numRef>
          </c:val>
          <c:extLst>
            <c:ext xmlns:c16="http://schemas.microsoft.com/office/drawing/2014/chart" uri="{C3380CC4-5D6E-409C-BE32-E72D297353CC}">
              <c16:uniqueId val="{00000000-CE6C-4CB1-A0E3-743EFAED846D}"/>
            </c:ext>
          </c:extLst>
        </c:ser>
        <c:dLbls>
          <c:showLegendKey val="0"/>
          <c:showVal val="0"/>
          <c:showCatName val="0"/>
          <c:showSerName val="0"/>
          <c:showPercent val="0"/>
          <c:showBubbleSize val="0"/>
          <c:showLeaderLines val="1"/>
        </c:dLbls>
        <c:firstSliceAng val="0"/>
      </c:pieChart>
      <c:spPr>
        <a:noFill/>
        <a:ln>
          <a:noFill/>
        </a:ln>
        <a:effectLst/>
      </c:spPr>
    </c:plotArea>
    <c:legend>
      <c:legendPos val="t"/>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088bd7c7e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088bd7c7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08dc9dcdf0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08dc9dcdf0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37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25d80b41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125d80b41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694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394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08dc9dcdf0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08dc9dcdf0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021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08dc9dcdf0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08dc9dcdf0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424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08dc9dcdf0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208dc9dcdf0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08dc9dcdf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08dc9dcdf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50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25d80b41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25d80b41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827125"/>
            <a:ext cx="4136400" cy="263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solidFill>
                  <a:srgbClr val="191919"/>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646163"/>
            <a:ext cx="2988300" cy="67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608500"/>
            <a:ext cx="531000" cy="531000"/>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715100" y="3621675"/>
            <a:ext cx="4650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7" name="Google Shape;87;p14"/>
          <p:cNvSpPr txBox="1">
            <a:spLocks noGrp="1"/>
          </p:cNvSpPr>
          <p:nvPr>
            <p:ph type="subTitle" idx="1"/>
          </p:nvPr>
        </p:nvSpPr>
        <p:spPr>
          <a:xfrm>
            <a:off x="715100" y="989925"/>
            <a:ext cx="4650900" cy="245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BLANK_1_1_1">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715099" y="1994625"/>
            <a:ext cx="3220500" cy="17577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90" name="Google Shape;90;p15"/>
          <p:cNvSpPr txBox="1">
            <a:spLocks noGrp="1"/>
          </p:cNvSpPr>
          <p:nvPr>
            <p:ph type="title" idx="2" hasCustomPrompt="1"/>
          </p:nvPr>
        </p:nvSpPr>
        <p:spPr>
          <a:xfrm>
            <a:off x="824475" y="704344"/>
            <a:ext cx="1368300" cy="1290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1" name="Google Shape;91;p15"/>
          <p:cNvSpPr txBox="1">
            <a:spLocks noGrp="1"/>
          </p:cNvSpPr>
          <p:nvPr>
            <p:ph type="subTitle" idx="1"/>
          </p:nvPr>
        </p:nvSpPr>
        <p:spPr>
          <a:xfrm>
            <a:off x="715099" y="3716449"/>
            <a:ext cx="3220500" cy="64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a:spLocks noGrp="1"/>
          </p:cNvSpPr>
          <p:nvPr>
            <p:ph type="pic" idx="3"/>
          </p:nvPr>
        </p:nvSpPr>
        <p:spPr>
          <a:xfrm>
            <a:off x="6565800" y="961675"/>
            <a:ext cx="2578200" cy="4187700"/>
          </a:xfrm>
          <a:prstGeom prst="round2SameRect">
            <a:avLst>
              <a:gd name="adj1" fmla="val 50000"/>
              <a:gd name="adj2" fmla="val 0"/>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6"/>
          <p:cNvSpPr/>
          <p:nvPr/>
        </p:nvSpPr>
        <p:spPr>
          <a:xfrm rot="-2700000">
            <a:off x="8539789" y="4602428"/>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rot="-8100000">
            <a:off x="110889" y="4340778"/>
            <a:ext cx="535421" cy="535421"/>
          </a:xfrm>
          <a:prstGeom prst="pie">
            <a:avLst>
              <a:gd name="adj1" fmla="val 56115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rot="10800000">
            <a:off x="8613000" y="-2625"/>
            <a:ext cx="531000" cy="531000"/>
          </a:xfrm>
          <a:prstGeom prst="corner">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715100" y="1112100"/>
            <a:ext cx="3572400" cy="1628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9"/>
          <p:cNvSpPr txBox="1">
            <a:spLocks noGrp="1"/>
          </p:cNvSpPr>
          <p:nvPr>
            <p:ph type="subTitle" idx="1"/>
          </p:nvPr>
        </p:nvSpPr>
        <p:spPr>
          <a:xfrm>
            <a:off x="715100" y="2708825"/>
            <a:ext cx="3572400" cy="97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9"/>
          <p:cNvSpPr>
            <a:spLocks noGrp="1"/>
          </p:cNvSpPr>
          <p:nvPr>
            <p:ph type="pic" idx="2"/>
          </p:nvPr>
        </p:nvSpPr>
        <p:spPr>
          <a:xfrm>
            <a:off x="5018950" y="1377450"/>
            <a:ext cx="3363000" cy="3766200"/>
          </a:xfrm>
          <a:prstGeom prst="round2SameRect">
            <a:avLst>
              <a:gd name="adj1" fmla="val 50000"/>
              <a:gd name="adj2" fmla="val 0"/>
            </a:avLst>
          </a:prstGeom>
          <a:noFill/>
          <a:ln>
            <a:noFill/>
          </a:ln>
        </p:spPr>
      </p:sp>
      <p:sp>
        <p:nvSpPr>
          <p:cNvPr id="113" name="Google Shape;113;p19"/>
          <p:cNvSpPr/>
          <p:nvPr/>
        </p:nvSpPr>
        <p:spPr>
          <a:xfrm rot="-2700000">
            <a:off x="4258814" y="48378"/>
            <a:ext cx="535421" cy="535421"/>
          </a:xfrm>
          <a:prstGeom prst="blockArc">
            <a:avLst>
              <a:gd name="adj1" fmla="val 10800000"/>
              <a:gd name="adj2" fmla="val 53961"/>
              <a:gd name="adj3" fmla="val 272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2700000">
            <a:off x="262414" y="4462978"/>
            <a:ext cx="535421" cy="535421"/>
          </a:xfrm>
          <a:prstGeom prst="blockArc">
            <a:avLst>
              <a:gd name="adj1" fmla="val 10800000"/>
              <a:gd name="adj2" fmla="val 53961"/>
              <a:gd name="adj3" fmla="val 272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23"/>
          <p:cNvSpPr txBox="1">
            <a:spLocks noGrp="1"/>
          </p:cNvSpPr>
          <p:nvPr>
            <p:ph type="subTitle" idx="1"/>
          </p:nvPr>
        </p:nvSpPr>
        <p:spPr>
          <a:xfrm>
            <a:off x="720000" y="2633250"/>
            <a:ext cx="24324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 name="Google Shape;139;p23"/>
          <p:cNvSpPr txBox="1">
            <a:spLocks noGrp="1"/>
          </p:cNvSpPr>
          <p:nvPr>
            <p:ph type="subTitle" idx="2"/>
          </p:nvPr>
        </p:nvSpPr>
        <p:spPr>
          <a:xfrm>
            <a:off x="720000" y="2935429"/>
            <a:ext cx="2432400" cy="1069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3"/>
          <p:cNvSpPr txBox="1">
            <a:spLocks noGrp="1"/>
          </p:cNvSpPr>
          <p:nvPr>
            <p:ph type="subTitle" idx="3"/>
          </p:nvPr>
        </p:nvSpPr>
        <p:spPr>
          <a:xfrm>
            <a:off x="3355800" y="2935429"/>
            <a:ext cx="2432400" cy="1069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4"/>
          </p:nvPr>
        </p:nvSpPr>
        <p:spPr>
          <a:xfrm>
            <a:off x="5996500" y="2935429"/>
            <a:ext cx="2432400" cy="1069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3"/>
          <p:cNvSpPr txBox="1">
            <a:spLocks noGrp="1"/>
          </p:cNvSpPr>
          <p:nvPr>
            <p:ph type="subTitle" idx="5"/>
          </p:nvPr>
        </p:nvSpPr>
        <p:spPr>
          <a:xfrm>
            <a:off x="3355800" y="2633250"/>
            <a:ext cx="24324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3" name="Google Shape;143;p23"/>
          <p:cNvSpPr txBox="1">
            <a:spLocks noGrp="1"/>
          </p:cNvSpPr>
          <p:nvPr>
            <p:ph type="subTitle" idx="6"/>
          </p:nvPr>
        </p:nvSpPr>
        <p:spPr>
          <a:xfrm>
            <a:off x="5996500" y="2633250"/>
            <a:ext cx="2432400" cy="41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4" name="Google Shape;144;p23"/>
          <p:cNvSpPr/>
          <p:nvPr/>
        </p:nvSpPr>
        <p:spPr>
          <a:xfrm rot="10800000">
            <a:off x="7841400" y="-659175"/>
            <a:ext cx="1302600" cy="1302600"/>
          </a:xfrm>
          <a:prstGeom prst="blockArc">
            <a:avLst>
              <a:gd name="adj1" fmla="val 10800000"/>
              <a:gd name="adj2" fmla="val 569"/>
              <a:gd name="adj3" fmla="val 187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8100000">
            <a:off x="82764" y="4240953"/>
            <a:ext cx="535421" cy="535421"/>
          </a:xfrm>
          <a:prstGeom prst="pie">
            <a:avLst>
              <a:gd name="adj1" fmla="val 56115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2700000">
            <a:off x="6588564" y="4448828"/>
            <a:ext cx="535421" cy="535421"/>
          </a:xfrm>
          <a:prstGeom prst="blockArc">
            <a:avLst>
              <a:gd name="adj1" fmla="val 10800000"/>
              <a:gd name="adj2" fmla="val 53961"/>
              <a:gd name="adj3" fmla="val 272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0" y="0"/>
            <a:ext cx="531000" cy="531000"/>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2" name="Google Shape;162;p25"/>
          <p:cNvSpPr txBox="1">
            <a:spLocks noGrp="1"/>
          </p:cNvSpPr>
          <p:nvPr>
            <p:ph type="subTitle" idx="1"/>
          </p:nvPr>
        </p:nvSpPr>
        <p:spPr>
          <a:xfrm>
            <a:off x="2008431" y="1969847"/>
            <a:ext cx="2340900" cy="66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5"/>
          <p:cNvSpPr txBox="1">
            <a:spLocks noGrp="1"/>
          </p:cNvSpPr>
          <p:nvPr>
            <p:ph type="subTitle" idx="2"/>
          </p:nvPr>
        </p:nvSpPr>
        <p:spPr>
          <a:xfrm>
            <a:off x="4794669" y="1969847"/>
            <a:ext cx="2340900" cy="6654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5"/>
          <p:cNvSpPr txBox="1">
            <a:spLocks noGrp="1"/>
          </p:cNvSpPr>
          <p:nvPr>
            <p:ph type="subTitle" idx="3"/>
          </p:nvPr>
        </p:nvSpPr>
        <p:spPr>
          <a:xfrm>
            <a:off x="2008431" y="3688922"/>
            <a:ext cx="2340900" cy="66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subTitle" idx="4"/>
          </p:nvPr>
        </p:nvSpPr>
        <p:spPr>
          <a:xfrm>
            <a:off x="4794669" y="3688922"/>
            <a:ext cx="2340900" cy="6654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5"/>
          <p:cNvSpPr txBox="1">
            <a:spLocks noGrp="1"/>
          </p:cNvSpPr>
          <p:nvPr>
            <p:ph type="subTitle" idx="5"/>
          </p:nvPr>
        </p:nvSpPr>
        <p:spPr>
          <a:xfrm>
            <a:off x="2008431" y="1489700"/>
            <a:ext cx="2340900" cy="55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7" name="Google Shape;167;p25"/>
          <p:cNvSpPr txBox="1">
            <a:spLocks noGrp="1"/>
          </p:cNvSpPr>
          <p:nvPr>
            <p:ph type="subTitle" idx="6"/>
          </p:nvPr>
        </p:nvSpPr>
        <p:spPr>
          <a:xfrm>
            <a:off x="2008431" y="3208875"/>
            <a:ext cx="2340900" cy="55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8" name="Google Shape;168;p25"/>
          <p:cNvSpPr txBox="1">
            <a:spLocks noGrp="1"/>
          </p:cNvSpPr>
          <p:nvPr>
            <p:ph type="subTitle" idx="7"/>
          </p:nvPr>
        </p:nvSpPr>
        <p:spPr>
          <a:xfrm>
            <a:off x="4794665" y="1489700"/>
            <a:ext cx="2340900" cy="5577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9" name="Google Shape;169;p25"/>
          <p:cNvSpPr txBox="1">
            <a:spLocks noGrp="1"/>
          </p:cNvSpPr>
          <p:nvPr>
            <p:ph type="subTitle" idx="8"/>
          </p:nvPr>
        </p:nvSpPr>
        <p:spPr>
          <a:xfrm>
            <a:off x="4794665" y="3208875"/>
            <a:ext cx="2340900" cy="5577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25"/>
          <p:cNvSpPr/>
          <p:nvPr/>
        </p:nvSpPr>
        <p:spPr>
          <a:xfrm rot="-8100000">
            <a:off x="8471302" y="453152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a:off x="0" y="4608500"/>
            <a:ext cx="531000" cy="531000"/>
          </a:xfrm>
          <a:prstGeom prst="corner">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rot="-2700000">
            <a:off x="263914" y="2402403"/>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rot="2700000">
            <a:off x="8264139" y="211778"/>
            <a:ext cx="535421" cy="535421"/>
          </a:xfrm>
          <a:prstGeom prst="blockArc">
            <a:avLst>
              <a:gd name="adj1" fmla="val 10800000"/>
              <a:gd name="adj2" fmla="val 53961"/>
              <a:gd name="adj3" fmla="val 2720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92"/>
        <p:cNvGrpSpPr/>
        <p:nvPr/>
      </p:nvGrpSpPr>
      <p:grpSpPr>
        <a:xfrm>
          <a:off x="0" y="0"/>
          <a:ext cx="0" cy="0"/>
          <a:chOff x="0" y="0"/>
          <a:chExt cx="0" cy="0"/>
        </a:xfrm>
      </p:grpSpPr>
      <p:sp>
        <p:nvSpPr>
          <p:cNvPr id="193" name="Google Shape;193;p27"/>
          <p:cNvSpPr txBox="1">
            <a:spLocks noGrp="1"/>
          </p:cNvSpPr>
          <p:nvPr>
            <p:ph type="title" hasCustomPrompt="1"/>
          </p:nvPr>
        </p:nvSpPr>
        <p:spPr>
          <a:xfrm>
            <a:off x="715100" y="562300"/>
            <a:ext cx="3516900" cy="828300"/>
          </a:xfrm>
          <a:prstGeom prst="rect">
            <a:avLst/>
          </a:prstGeom>
        </p:spPr>
        <p:txBody>
          <a:bodyPr spcFirstLastPara="1" wrap="square" lIns="91425" tIns="91425" rIns="91425" bIns="91425" anchor="t"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4" name="Google Shape;194;p27"/>
          <p:cNvSpPr txBox="1">
            <a:spLocks noGrp="1"/>
          </p:cNvSpPr>
          <p:nvPr>
            <p:ph type="subTitle" idx="1"/>
          </p:nvPr>
        </p:nvSpPr>
        <p:spPr>
          <a:xfrm>
            <a:off x="715100" y="1390601"/>
            <a:ext cx="35169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7"/>
          <p:cNvSpPr txBox="1">
            <a:spLocks noGrp="1"/>
          </p:cNvSpPr>
          <p:nvPr>
            <p:ph type="title" idx="2" hasCustomPrompt="1"/>
          </p:nvPr>
        </p:nvSpPr>
        <p:spPr>
          <a:xfrm>
            <a:off x="715100" y="1935000"/>
            <a:ext cx="3516900" cy="828300"/>
          </a:xfrm>
          <a:prstGeom prst="rect">
            <a:avLst/>
          </a:prstGeom>
        </p:spPr>
        <p:txBody>
          <a:bodyPr spcFirstLastPara="1" wrap="square" lIns="91425" tIns="91425" rIns="91425" bIns="91425" anchor="t"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6" name="Google Shape;196;p27"/>
          <p:cNvSpPr txBox="1">
            <a:spLocks noGrp="1"/>
          </p:cNvSpPr>
          <p:nvPr>
            <p:ph type="subTitle" idx="3"/>
          </p:nvPr>
        </p:nvSpPr>
        <p:spPr>
          <a:xfrm>
            <a:off x="715100" y="2763300"/>
            <a:ext cx="35169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7"/>
          <p:cNvSpPr txBox="1">
            <a:spLocks noGrp="1"/>
          </p:cNvSpPr>
          <p:nvPr>
            <p:ph type="title" idx="4" hasCustomPrompt="1"/>
          </p:nvPr>
        </p:nvSpPr>
        <p:spPr>
          <a:xfrm>
            <a:off x="715100" y="3307699"/>
            <a:ext cx="3516900" cy="828300"/>
          </a:xfrm>
          <a:prstGeom prst="rect">
            <a:avLst/>
          </a:prstGeom>
        </p:spPr>
        <p:txBody>
          <a:bodyPr spcFirstLastPara="1" wrap="square" lIns="91425" tIns="91425" rIns="91425" bIns="91425" anchor="t"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8" name="Google Shape;198;p27"/>
          <p:cNvSpPr txBox="1">
            <a:spLocks noGrp="1"/>
          </p:cNvSpPr>
          <p:nvPr>
            <p:ph type="subTitle" idx="5"/>
          </p:nvPr>
        </p:nvSpPr>
        <p:spPr>
          <a:xfrm>
            <a:off x="715100" y="4136000"/>
            <a:ext cx="35169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7"/>
          <p:cNvSpPr/>
          <p:nvPr/>
        </p:nvSpPr>
        <p:spPr>
          <a:xfrm rot="-2700000">
            <a:off x="282457" y="195170"/>
            <a:ext cx="526936" cy="526936"/>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rot="-8100000">
            <a:off x="8387827" y="43776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0" y="4608500"/>
            <a:ext cx="531000" cy="531000"/>
          </a:xfrm>
          <a:prstGeom prst="corner">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02"/>
        <p:cNvGrpSpPr/>
        <p:nvPr/>
      </p:nvGrpSpPr>
      <p:grpSpPr>
        <a:xfrm>
          <a:off x="0" y="0"/>
          <a:ext cx="0" cy="0"/>
          <a:chOff x="0" y="0"/>
          <a:chExt cx="0" cy="0"/>
        </a:xfrm>
      </p:grpSpPr>
      <p:sp>
        <p:nvSpPr>
          <p:cNvPr id="203" name="Google Shape;203;p28"/>
          <p:cNvSpPr txBox="1">
            <a:spLocks noGrp="1"/>
          </p:cNvSpPr>
          <p:nvPr>
            <p:ph type="ctrTitle"/>
          </p:nvPr>
        </p:nvSpPr>
        <p:spPr>
          <a:xfrm>
            <a:off x="715109" y="535000"/>
            <a:ext cx="4379400" cy="99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4" name="Google Shape;204;p28"/>
          <p:cNvSpPr txBox="1">
            <a:spLocks noGrp="1"/>
          </p:cNvSpPr>
          <p:nvPr>
            <p:ph type="subTitle" idx="1"/>
          </p:nvPr>
        </p:nvSpPr>
        <p:spPr>
          <a:xfrm>
            <a:off x="715198" y="1417325"/>
            <a:ext cx="4379400" cy="120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5" name="Google Shape;205;p28"/>
          <p:cNvSpPr txBox="1"/>
          <p:nvPr/>
        </p:nvSpPr>
        <p:spPr>
          <a:xfrm>
            <a:off x="715100" y="3563450"/>
            <a:ext cx="3710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a:t>
            </a:r>
            <a:r>
              <a:rPr lang="en" sz="1200" b="1">
                <a:solidFill>
                  <a:schemeClr val="dk1"/>
                </a:solidFill>
                <a:latin typeface="Albert Sans"/>
                <a:ea typeface="Albert Sans"/>
                <a:cs typeface="Albert Sans"/>
                <a:sym typeface="Albert Sans"/>
              </a:rPr>
              <a:t> </a:t>
            </a:r>
            <a:r>
              <a:rPr lang="en" sz="1200" b="1">
                <a:solidFill>
                  <a:schemeClr val="hlink"/>
                </a:solidFill>
                <a:uFill>
                  <a:noFill/>
                </a:u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including icons by </a:t>
            </a:r>
            <a:r>
              <a:rPr lang="en" sz="12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Albert Sans"/>
              <a:ea typeface="Albert Sans"/>
              <a:cs typeface="Albert Sans"/>
              <a:sym typeface="Albert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6"/>
        <p:cNvGrpSpPr/>
        <p:nvPr/>
      </p:nvGrpSpPr>
      <p:grpSpPr>
        <a:xfrm>
          <a:off x="0" y="0"/>
          <a:ext cx="0" cy="0"/>
          <a:chOff x="0" y="0"/>
          <a:chExt cx="0" cy="0"/>
        </a:xfrm>
      </p:grpSpPr>
      <p:sp>
        <p:nvSpPr>
          <p:cNvPr id="207" name="Google Shape;207;p29"/>
          <p:cNvSpPr/>
          <p:nvPr/>
        </p:nvSpPr>
        <p:spPr>
          <a:xfrm rot="5400000" flipH="1">
            <a:off x="-642537" y="3840900"/>
            <a:ext cx="1302600" cy="1302600"/>
          </a:xfrm>
          <a:prstGeom prst="blockArc">
            <a:avLst>
              <a:gd name="adj1" fmla="val 10800000"/>
              <a:gd name="adj2" fmla="val 569"/>
              <a:gd name="adj3" fmla="val 187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rot="10800000">
            <a:off x="7841400" y="-659175"/>
            <a:ext cx="1302600" cy="1302600"/>
          </a:xfrm>
          <a:prstGeom prst="blockArc">
            <a:avLst>
              <a:gd name="adj1" fmla="val 10800000"/>
              <a:gd name="adj2" fmla="val 569"/>
              <a:gd name="adj3" fmla="val 187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rot="-8100000">
            <a:off x="165164" y="209928"/>
            <a:ext cx="535421" cy="535421"/>
          </a:xfrm>
          <a:prstGeom prst="pie">
            <a:avLst>
              <a:gd name="adj1" fmla="val 56115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rot="-2700000">
            <a:off x="8394639" y="4497178"/>
            <a:ext cx="535421" cy="535421"/>
          </a:xfrm>
          <a:prstGeom prst="blockArc">
            <a:avLst>
              <a:gd name="adj1" fmla="val 10800000"/>
              <a:gd name="adj2" fmla="val 53961"/>
              <a:gd name="adj3" fmla="val 272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1"/>
        <p:cNvGrpSpPr/>
        <p:nvPr/>
      </p:nvGrpSpPr>
      <p:grpSpPr>
        <a:xfrm>
          <a:off x="0" y="0"/>
          <a:ext cx="0" cy="0"/>
          <a:chOff x="0" y="0"/>
          <a:chExt cx="0" cy="0"/>
        </a:xfrm>
      </p:grpSpPr>
      <p:sp>
        <p:nvSpPr>
          <p:cNvPr id="212" name="Google Shape;212;p30"/>
          <p:cNvSpPr/>
          <p:nvPr/>
        </p:nvSpPr>
        <p:spPr>
          <a:xfrm rot="5400000">
            <a:off x="-655619" y="-7504"/>
            <a:ext cx="1302600" cy="1302600"/>
          </a:xfrm>
          <a:prstGeom prst="blockArc">
            <a:avLst>
              <a:gd name="adj1" fmla="val 10800000"/>
              <a:gd name="adj2" fmla="val 569"/>
              <a:gd name="adj3" fmla="val 187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flipH="1">
            <a:off x="7841400" y="4505652"/>
            <a:ext cx="1302600" cy="1302600"/>
          </a:xfrm>
          <a:prstGeom prst="blockArc">
            <a:avLst>
              <a:gd name="adj1" fmla="val 10800000"/>
              <a:gd name="adj2" fmla="val 569"/>
              <a:gd name="adj3" fmla="val 187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rot="-8100000">
            <a:off x="8330189" y="189328"/>
            <a:ext cx="535421" cy="535421"/>
          </a:xfrm>
          <a:prstGeom prst="pie">
            <a:avLst>
              <a:gd name="adj1" fmla="val 5611512"/>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2700000">
            <a:off x="270814" y="4414778"/>
            <a:ext cx="535421" cy="535421"/>
          </a:xfrm>
          <a:prstGeom prst="blockArc">
            <a:avLst>
              <a:gd name="adj1" fmla="val 10800000"/>
              <a:gd name="adj2" fmla="val 53961"/>
              <a:gd name="adj3" fmla="val 272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68675" y="2491331"/>
            <a:ext cx="3643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4" name="Google Shape;14;p3"/>
          <p:cNvSpPr txBox="1">
            <a:spLocks noGrp="1"/>
          </p:cNvSpPr>
          <p:nvPr>
            <p:ph type="title" idx="2" hasCustomPrompt="1"/>
          </p:nvPr>
        </p:nvSpPr>
        <p:spPr>
          <a:xfrm>
            <a:off x="4162075" y="1090394"/>
            <a:ext cx="1368300" cy="12903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4068675" y="3406606"/>
            <a:ext cx="3643200" cy="64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8" name="Google Shape;18;p4"/>
          <p:cNvSpPr txBox="1">
            <a:spLocks noGrp="1"/>
          </p:cNvSpPr>
          <p:nvPr>
            <p:ph type="body" idx="1"/>
          </p:nvPr>
        </p:nvSpPr>
        <p:spPr>
          <a:xfrm>
            <a:off x="720000" y="1107700"/>
            <a:ext cx="7704000" cy="361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5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9" name="Google Shape;19;p4"/>
          <p:cNvSpPr/>
          <p:nvPr/>
        </p:nvSpPr>
        <p:spPr>
          <a:xfrm rot="5400000" flipH="1">
            <a:off x="-656278" y="3840900"/>
            <a:ext cx="1302600" cy="1302600"/>
          </a:xfrm>
          <a:prstGeom prst="blockArc">
            <a:avLst>
              <a:gd name="adj1" fmla="val 10800000"/>
              <a:gd name="adj2" fmla="val 569"/>
              <a:gd name="adj3" fmla="val 187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613000" y="4608500"/>
            <a:ext cx="531000" cy="531000"/>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a:off x="7841400" y="-659175"/>
            <a:ext cx="1302600" cy="1302600"/>
          </a:xfrm>
          <a:prstGeom prst="blockArc">
            <a:avLst>
              <a:gd name="adj1" fmla="val 10800000"/>
              <a:gd name="adj2" fmla="val 569"/>
              <a:gd name="adj3" fmla="val 1879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2700000">
            <a:off x="8539789" y="957878"/>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8100000">
            <a:off x="82764" y="707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746491" y="2637900"/>
            <a:ext cx="2503800" cy="431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4893709" y="2637900"/>
            <a:ext cx="2503800" cy="43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1746491" y="2975250"/>
            <a:ext cx="25038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4893709" y="2975250"/>
            <a:ext cx="25038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p:nvPr/>
        </p:nvSpPr>
        <p:spPr>
          <a:xfrm rot="-2700000">
            <a:off x="8598914" y="110878"/>
            <a:ext cx="535421" cy="535421"/>
          </a:xfrm>
          <a:prstGeom prst="blockArc">
            <a:avLst>
              <a:gd name="adj1" fmla="val 10800000"/>
              <a:gd name="adj2" fmla="val 53961"/>
              <a:gd name="adj3" fmla="val 272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rot="-8100000">
            <a:off x="54939" y="342212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8613000" y="4608500"/>
            <a:ext cx="531000" cy="5310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8100000">
            <a:off x="3923089" y="4380153"/>
            <a:ext cx="535421" cy="535421"/>
          </a:xfrm>
          <a:prstGeom prst="pie">
            <a:avLst>
              <a:gd name="adj1" fmla="val 5611512"/>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6"/>
          <p:cNvSpPr/>
          <p:nvPr/>
        </p:nvSpPr>
        <p:spPr>
          <a:xfrm rot="10800000">
            <a:off x="8609400" y="-270825"/>
            <a:ext cx="534600" cy="534600"/>
          </a:xfrm>
          <a:prstGeom prst="blockArc">
            <a:avLst>
              <a:gd name="adj1" fmla="val 10800000"/>
              <a:gd name="adj2" fmla="val 569"/>
              <a:gd name="adj3" fmla="val 187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2700000">
            <a:off x="337052" y="77965"/>
            <a:ext cx="376746" cy="376746"/>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8100000">
            <a:off x="8387827" y="43776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0" y="4608500"/>
            <a:ext cx="531000" cy="531000"/>
          </a:xfrm>
          <a:prstGeom prst="corner">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943050" y="1681638"/>
            <a:ext cx="72579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943050" y="2523438"/>
            <a:ext cx="7257900" cy="16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9"/>
          <p:cNvSpPr/>
          <p:nvPr/>
        </p:nvSpPr>
        <p:spPr>
          <a:xfrm rot="-8100000">
            <a:off x="192064" y="1108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9000973">
            <a:off x="8161168" y="4340772"/>
            <a:ext cx="535463" cy="535463"/>
          </a:xfrm>
          <a:prstGeom prst="blockArc">
            <a:avLst>
              <a:gd name="adj1" fmla="val 10800000"/>
              <a:gd name="adj2" fmla="val 53961"/>
              <a:gd name="adj3" fmla="val 272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8100000">
            <a:off x="1524814" y="4340778"/>
            <a:ext cx="535421" cy="535421"/>
          </a:xfrm>
          <a:prstGeom prst="pie">
            <a:avLst>
              <a:gd name="adj1" fmla="val 5611512"/>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2970625"/>
            <a:ext cx="65760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5" name="Google Shape;65;p11"/>
          <p:cNvSpPr/>
          <p:nvPr/>
        </p:nvSpPr>
        <p:spPr>
          <a:xfrm rot="-2700000">
            <a:off x="275362" y="765466"/>
            <a:ext cx="504026" cy="504026"/>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sp>
        <p:nvSpPr>
          <p:cNvPr id="68" name="Google Shape;68;p13"/>
          <p:cNvSpPr txBox="1">
            <a:spLocks noGrp="1"/>
          </p:cNvSpPr>
          <p:nvPr>
            <p:ph type="subTitle" idx="1"/>
          </p:nvPr>
        </p:nvSpPr>
        <p:spPr>
          <a:xfrm>
            <a:off x="1708619" y="15926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2"/>
          </p:nvPr>
        </p:nvSpPr>
        <p:spPr>
          <a:xfrm>
            <a:off x="1708619" y="310442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3"/>
          </p:nvPr>
        </p:nvSpPr>
        <p:spPr>
          <a:xfrm>
            <a:off x="5707144" y="15926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 name="Google Shape;71;p13"/>
          <p:cNvSpPr txBox="1">
            <a:spLocks noGrp="1"/>
          </p:cNvSpPr>
          <p:nvPr>
            <p:ph type="subTitle" idx="4"/>
          </p:nvPr>
        </p:nvSpPr>
        <p:spPr>
          <a:xfrm>
            <a:off x="5707144" y="310442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 name="Google Shape;72;p13"/>
          <p:cNvSpPr txBox="1">
            <a:spLocks noGrp="1"/>
          </p:cNvSpPr>
          <p:nvPr>
            <p:ph type="title" hasCustomPrompt="1"/>
          </p:nvPr>
        </p:nvSpPr>
        <p:spPr>
          <a:xfrm>
            <a:off x="829600" y="1731962"/>
            <a:ext cx="726600" cy="7266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5"/>
          </p:nvPr>
        </p:nvSpPr>
        <p:spPr>
          <a:xfrm>
            <a:off x="1708606" y="1991068"/>
            <a:ext cx="23364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6" hasCustomPrompt="1"/>
          </p:nvPr>
        </p:nvSpPr>
        <p:spPr>
          <a:xfrm>
            <a:off x="4828125" y="1731950"/>
            <a:ext cx="726600" cy="72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7"/>
          </p:nvPr>
        </p:nvSpPr>
        <p:spPr>
          <a:xfrm>
            <a:off x="5707131" y="1991068"/>
            <a:ext cx="23364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8" hasCustomPrompt="1"/>
          </p:nvPr>
        </p:nvSpPr>
        <p:spPr>
          <a:xfrm>
            <a:off x="829600" y="3243787"/>
            <a:ext cx="726600" cy="726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9"/>
          </p:nvPr>
        </p:nvSpPr>
        <p:spPr>
          <a:xfrm>
            <a:off x="1708606" y="3502893"/>
            <a:ext cx="23364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13" hasCustomPrompt="1"/>
          </p:nvPr>
        </p:nvSpPr>
        <p:spPr>
          <a:xfrm>
            <a:off x="4828125" y="3243775"/>
            <a:ext cx="726600" cy="726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14"/>
          </p:nvPr>
        </p:nvSpPr>
        <p:spPr>
          <a:xfrm>
            <a:off x="5707131" y="3502893"/>
            <a:ext cx="23364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15"/>
          </p:nvPr>
        </p:nvSpPr>
        <p:spPr>
          <a:xfrm>
            <a:off x="720000" y="535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13"/>
          <p:cNvSpPr/>
          <p:nvPr/>
        </p:nvSpPr>
        <p:spPr>
          <a:xfrm rot="-5400000" flipH="1">
            <a:off x="8500067" y="-2623"/>
            <a:ext cx="1302600" cy="1302600"/>
          </a:xfrm>
          <a:prstGeom prst="blockArc">
            <a:avLst>
              <a:gd name="adj1" fmla="val 10800000"/>
              <a:gd name="adj2" fmla="val 569"/>
              <a:gd name="adj3" fmla="val 187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3048" y="4491238"/>
            <a:ext cx="1302600" cy="1302600"/>
          </a:xfrm>
          <a:prstGeom prst="blockArc">
            <a:avLst>
              <a:gd name="adj1" fmla="val 10800000"/>
              <a:gd name="adj2" fmla="val 569"/>
              <a:gd name="adj3" fmla="val 187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rot="-8100000">
            <a:off x="7100689" y="4392953"/>
            <a:ext cx="535421" cy="535421"/>
          </a:xfrm>
          <a:prstGeom prst="pie">
            <a:avLst>
              <a:gd name="adj1" fmla="val 561151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rot="5400000">
            <a:off x="0" y="-2625"/>
            <a:ext cx="531000" cy="531000"/>
          </a:xfrm>
          <a:prstGeom prst="corner">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7" r:id="rId7"/>
    <p:sldLayoutId id="2147483658" r:id="rId8"/>
    <p:sldLayoutId id="2147483659" r:id="rId9"/>
    <p:sldLayoutId id="2147483660" r:id="rId10"/>
    <p:sldLayoutId id="2147483661" r:id="rId11"/>
    <p:sldLayoutId id="2147483662" r:id="rId12"/>
    <p:sldLayoutId id="2147483665" r:id="rId13"/>
    <p:sldLayoutId id="2147483669" r:id="rId14"/>
    <p:sldLayoutId id="2147483671" r:id="rId15"/>
    <p:sldLayoutId id="2147483673" r:id="rId16"/>
    <p:sldLayoutId id="2147483674" r:id="rId17"/>
    <p:sldLayoutId id="2147483675" r:id="rId18"/>
    <p:sldLayoutId id="214748367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6.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16.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16.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p:nvPr/>
        </p:nvSpPr>
        <p:spPr>
          <a:xfrm>
            <a:off x="5330500" y="1546375"/>
            <a:ext cx="1546800" cy="35973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rot="10800000">
            <a:off x="6877300" y="-100"/>
            <a:ext cx="1551600" cy="4608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txBox="1">
            <a:spLocks noGrp="1"/>
          </p:cNvSpPr>
          <p:nvPr>
            <p:ph type="ctrTitle"/>
          </p:nvPr>
        </p:nvSpPr>
        <p:spPr>
          <a:xfrm>
            <a:off x="612499" y="339200"/>
            <a:ext cx="3469171" cy="26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Minor Project Report - I</a:t>
            </a:r>
            <a:endParaRPr dirty="0">
              <a:solidFill>
                <a:schemeClr val="dk2"/>
              </a:solidFill>
            </a:endParaRPr>
          </a:p>
        </p:txBody>
      </p:sp>
      <p:sp>
        <p:nvSpPr>
          <p:cNvPr id="229" name="Google Shape;229;p34"/>
          <p:cNvSpPr/>
          <p:nvPr/>
        </p:nvSpPr>
        <p:spPr>
          <a:xfrm>
            <a:off x="7051150" y="2204725"/>
            <a:ext cx="1203900" cy="2176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a:off x="5501950" y="1765400"/>
            <a:ext cx="1203900" cy="2176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4"/>
          <p:cNvSpPr txBox="1">
            <a:spLocks noGrp="1"/>
          </p:cNvSpPr>
          <p:nvPr>
            <p:ph type="subTitle" idx="1"/>
          </p:nvPr>
        </p:nvSpPr>
        <p:spPr>
          <a:xfrm>
            <a:off x="1398435" y="2860895"/>
            <a:ext cx="1653456" cy="3298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Review</a:t>
            </a:r>
            <a:endParaRPr dirty="0"/>
          </a:p>
        </p:txBody>
      </p:sp>
      <p:pic>
        <p:nvPicPr>
          <p:cNvPr id="232" name="Google Shape;232;p34"/>
          <p:cNvPicPr preferRelativeResize="0"/>
          <p:nvPr/>
        </p:nvPicPr>
        <p:blipFill rotWithShape="1">
          <a:blip r:embed="rId3">
            <a:alphaModFix/>
          </a:blip>
          <a:srcRect l="16705" r="16712"/>
          <a:stretch/>
        </p:blipFill>
        <p:spPr>
          <a:xfrm>
            <a:off x="7051100" y="3176421"/>
            <a:ext cx="1203900" cy="1205100"/>
          </a:xfrm>
          <a:prstGeom prst="ellipse">
            <a:avLst/>
          </a:prstGeom>
          <a:noFill/>
          <a:ln>
            <a:noFill/>
          </a:ln>
        </p:spPr>
      </p:pic>
      <p:pic>
        <p:nvPicPr>
          <p:cNvPr id="233" name="Google Shape;233;p34"/>
          <p:cNvPicPr preferRelativeResize="0"/>
          <p:nvPr/>
        </p:nvPicPr>
        <p:blipFill rotWithShape="1">
          <a:blip r:embed="rId4">
            <a:alphaModFix/>
          </a:blip>
          <a:srcRect l="1672" t="4945" r="4904" b="27768"/>
          <a:stretch/>
        </p:blipFill>
        <p:spPr>
          <a:xfrm>
            <a:off x="5501950" y="1765400"/>
            <a:ext cx="1203900" cy="1205100"/>
          </a:xfrm>
          <a:prstGeom prst="ellipse">
            <a:avLst/>
          </a:prstGeom>
          <a:noFill/>
          <a:ln>
            <a:noFill/>
          </a:ln>
        </p:spPr>
      </p:pic>
      <p:pic>
        <p:nvPicPr>
          <p:cNvPr id="234" name="Google Shape;234;p34"/>
          <p:cNvPicPr preferRelativeResize="0"/>
          <p:nvPr/>
        </p:nvPicPr>
        <p:blipFill rotWithShape="1">
          <a:blip r:embed="rId5">
            <a:alphaModFix/>
          </a:blip>
          <a:srcRect l="10716" r="33087"/>
          <a:stretch/>
        </p:blipFill>
        <p:spPr>
          <a:xfrm>
            <a:off x="5501950" y="3942200"/>
            <a:ext cx="1203900" cy="1205100"/>
          </a:xfrm>
          <a:prstGeom prst="ellipse">
            <a:avLst/>
          </a:prstGeom>
          <a:noFill/>
          <a:ln>
            <a:noFill/>
          </a:ln>
        </p:spPr>
      </p:pic>
      <p:sp>
        <p:nvSpPr>
          <p:cNvPr id="235" name="Google Shape;235;p34"/>
          <p:cNvSpPr/>
          <p:nvPr/>
        </p:nvSpPr>
        <p:spPr>
          <a:xfrm rot="-2700000">
            <a:off x="4481189" y="604328"/>
            <a:ext cx="535421" cy="535421"/>
          </a:xfrm>
          <a:prstGeom prst="blockArc">
            <a:avLst>
              <a:gd name="adj1" fmla="val 10800000"/>
              <a:gd name="adj2" fmla="val 53961"/>
              <a:gd name="adj3" fmla="val 272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p:nvPr/>
        </p:nvSpPr>
        <p:spPr>
          <a:xfrm>
            <a:off x="7051150" y="0"/>
            <a:ext cx="1203900" cy="221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p:nvPr/>
        </p:nvSpPr>
        <p:spPr>
          <a:xfrm rot="-8100000">
            <a:off x="4510340" y="3735210"/>
            <a:ext cx="535421" cy="535421"/>
          </a:xfrm>
          <a:prstGeom prst="pie">
            <a:avLst>
              <a:gd name="adj1" fmla="val 5611512"/>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89;p38">
            <a:extLst>
              <a:ext uri="{FF2B5EF4-FFF2-40B4-BE49-F238E27FC236}">
                <a16:creationId xmlns:a16="http://schemas.microsoft.com/office/drawing/2014/main" id="{D00BFEE5-2B60-9D40-F3AF-87DB2DAA0123}"/>
              </a:ext>
            </a:extLst>
          </p:cNvPr>
          <p:cNvSpPr/>
          <p:nvPr/>
        </p:nvSpPr>
        <p:spPr>
          <a:xfrm rot="8076780">
            <a:off x="110002" y="113110"/>
            <a:ext cx="531179" cy="531179"/>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52;p36">
            <a:extLst>
              <a:ext uri="{FF2B5EF4-FFF2-40B4-BE49-F238E27FC236}">
                <a16:creationId xmlns:a16="http://schemas.microsoft.com/office/drawing/2014/main" id="{2C190DC8-C57B-A725-AF39-071A7506AB83}"/>
              </a:ext>
            </a:extLst>
          </p:cNvPr>
          <p:cNvSpPr txBox="1">
            <a:spLocks/>
          </p:cNvSpPr>
          <p:nvPr/>
        </p:nvSpPr>
        <p:spPr>
          <a:xfrm>
            <a:off x="1936440" y="4410101"/>
            <a:ext cx="3019817"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err="1"/>
              <a:t>Mrs.M.Saratha</a:t>
            </a:r>
            <a:r>
              <a:rPr lang="en-IN" dirty="0"/>
              <a:t> AP/AI</a:t>
            </a:r>
          </a:p>
        </p:txBody>
      </p:sp>
      <p:sp>
        <p:nvSpPr>
          <p:cNvPr id="4" name="Google Shape;256;p36">
            <a:extLst>
              <a:ext uri="{FF2B5EF4-FFF2-40B4-BE49-F238E27FC236}">
                <a16:creationId xmlns:a16="http://schemas.microsoft.com/office/drawing/2014/main" id="{3A7BA979-BC51-2C45-D1D5-BF1D4B06B594}"/>
              </a:ext>
            </a:extLst>
          </p:cNvPr>
          <p:cNvSpPr txBox="1">
            <a:spLocks/>
          </p:cNvSpPr>
          <p:nvPr/>
        </p:nvSpPr>
        <p:spPr>
          <a:xfrm>
            <a:off x="1436377" y="4075412"/>
            <a:ext cx="1411473" cy="3346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latin typeface="Albert Sans" panose="020B0604020202020204" charset="0"/>
              </a:rPr>
              <a:t>Team Mentor : </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20" name="Google Shape;320;p40"/>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Risk Management</a:t>
            </a:r>
            <a:endParaRPr dirty="0"/>
          </a:p>
        </p:txBody>
      </p:sp>
      <p:sp>
        <p:nvSpPr>
          <p:cNvPr id="13" name="Subtitle 12">
            <a:extLst>
              <a:ext uri="{FF2B5EF4-FFF2-40B4-BE49-F238E27FC236}">
                <a16:creationId xmlns:a16="http://schemas.microsoft.com/office/drawing/2014/main" id="{0F6B7361-5CF0-F596-49AF-43BEC2C1F106}"/>
              </a:ext>
            </a:extLst>
          </p:cNvPr>
          <p:cNvSpPr>
            <a:spLocks noGrp="1"/>
          </p:cNvSpPr>
          <p:nvPr>
            <p:ph type="subTitle" idx="4"/>
          </p:nvPr>
        </p:nvSpPr>
        <p:spPr>
          <a:xfrm>
            <a:off x="1073320" y="1334484"/>
            <a:ext cx="6281640" cy="2773689"/>
          </a:xfrm>
        </p:spPr>
        <p:txBody>
          <a:bodyPr/>
          <a:lstStyle/>
          <a:p>
            <a:pPr algn="l">
              <a:buFont typeface="Arial" panose="020B0604020202020204" pitchFamily="34" charset="0"/>
              <a:buChar char="•"/>
            </a:pPr>
            <a:r>
              <a:rPr lang="en-GB" b="0" i="0" dirty="0">
                <a:solidFill>
                  <a:srgbClr val="1F1F1F"/>
                </a:solidFill>
                <a:effectLst/>
                <a:latin typeface="Albert Sans" panose="020B0604020202020204" charset="0"/>
              </a:rPr>
              <a:t>Reduce shipping costs: By optimizing vehicle utilization and selecting the most efficient routes, agents can help businesses to save money on shipping costs.</a:t>
            </a:r>
          </a:p>
          <a:p>
            <a:pPr marL="139700" indent="0" algn="l"/>
            <a:endParaRPr lang="en-GB" b="0" i="0" dirty="0">
              <a:solidFill>
                <a:srgbClr val="1F1F1F"/>
              </a:solidFill>
              <a:effectLst/>
              <a:latin typeface="Albert Sans" panose="020B0604020202020204" charset="0"/>
            </a:endParaRPr>
          </a:p>
          <a:p>
            <a:pPr algn="l">
              <a:buFont typeface="Arial" panose="020B0604020202020204" pitchFamily="34" charset="0"/>
              <a:buChar char="•"/>
            </a:pPr>
            <a:r>
              <a:rPr lang="en-GB" b="0" i="0" dirty="0">
                <a:solidFill>
                  <a:srgbClr val="1F1F1F"/>
                </a:solidFill>
                <a:effectLst/>
                <a:latin typeface="Albert Sans" panose="020B0604020202020204" charset="0"/>
              </a:rPr>
              <a:t>Improve customer service: By providing real-time tracking information and ensuring that shipments are delivered on time, agents can help businesses to improve their customer service reputation</a:t>
            </a:r>
            <a:endParaRPr lang="en-IN" b="0" i="0" dirty="0">
              <a:solidFill>
                <a:srgbClr val="1F1F1F"/>
              </a:solidFill>
              <a:effectLst/>
              <a:latin typeface="Albert Sans" panose="020B0604020202020204" charset="0"/>
            </a:endParaRPr>
          </a:p>
          <a:p>
            <a:pPr algn="l">
              <a:buFont typeface="Arial" panose="020B0604020202020204" pitchFamily="34" charset="0"/>
              <a:buChar char="•"/>
            </a:pPr>
            <a:endParaRPr lang="en-IN" dirty="0">
              <a:solidFill>
                <a:srgbClr val="1F1F1F"/>
              </a:solidFill>
              <a:latin typeface="Albert Sans" panose="020B0604020202020204" charset="0"/>
            </a:endParaRPr>
          </a:p>
          <a:p>
            <a:pPr algn="l">
              <a:buFont typeface="Arial" panose="020B0604020202020204" pitchFamily="34" charset="0"/>
              <a:buChar char="•"/>
            </a:pPr>
            <a:r>
              <a:rPr lang="en-IN" kern="0" dirty="0">
                <a:solidFill>
                  <a:srgbClr val="1F1F1F"/>
                </a:solidFill>
                <a:effectLst/>
                <a:latin typeface="Albert Sans" panose="020B0604020202020204" charset="0"/>
                <a:ea typeface="Times New Roman" panose="02020603050405020304" pitchFamily="18" charset="0"/>
              </a:rPr>
              <a:t>Reduce risk: By monitoring shipments and identifying potential problems early on, agents can help businesses to reduce the risk of delays, damage, and loss.</a:t>
            </a:r>
            <a:endParaRPr lang="en-IN" b="0" i="0" dirty="0">
              <a:solidFill>
                <a:srgbClr val="1F1F1F"/>
              </a:solidFill>
              <a:effectLst/>
              <a:latin typeface="Albert Sans"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6"/>
          <p:cNvSpPr txBox="1">
            <a:spLocks noGrp="1"/>
          </p:cNvSpPr>
          <p:nvPr>
            <p:ph type="title"/>
          </p:nvPr>
        </p:nvSpPr>
        <p:spPr>
          <a:xfrm>
            <a:off x="1351204" y="1942289"/>
            <a:ext cx="3220796" cy="922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dirty="0">
                <a:solidFill>
                  <a:schemeClr val="tx1"/>
                </a:solidFill>
              </a:rPr>
              <a:t>Features</a:t>
            </a:r>
            <a:endParaRPr sz="5000" dirty="0">
              <a:solidFill>
                <a:schemeClr val="tx1"/>
              </a:solidFill>
            </a:endParaRPr>
          </a:p>
        </p:txBody>
      </p:sp>
      <p:sp>
        <p:nvSpPr>
          <p:cNvPr id="499" name="Google Shape;499;p46"/>
          <p:cNvSpPr txBox="1">
            <a:spLocks noGrp="1"/>
          </p:cNvSpPr>
          <p:nvPr>
            <p:ph type="subTitle" idx="1"/>
          </p:nvPr>
        </p:nvSpPr>
        <p:spPr>
          <a:xfrm>
            <a:off x="1693563" y="2665414"/>
            <a:ext cx="2262211" cy="3551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Facilities given by ourself</a:t>
            </a:r>
            <a:endParaRPr sz="1400" dirty="0"/>
          </a:p>
        </p:txBody>
      </p:sp>
      <p:sp>
        <p:nvSpPr>
          <p:cNvPr id="500" name="Google Shape;500;p46"/>
          <p:cNvSpPr/>
          <p:nvPr/>
        </p:nvSpPr>
        <p:spPr>
          <a:xfrm rot="10800000" flipH="1">
            <a:off x="6045600" y="3525"/>
            <a:ext cx="1546800" cy="35973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6"/>
          <p:cNvSpPr/>
          <p:nvPr/>
        </p:nvSpPr>
        <p:spPr>
          <a:xfrm flipH="1">
            <a:off x="7592400" y="538700"/>
            <a:ext cx="1551600" cy="4608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6"/>
          <p:cNvSpPr/>
          <p:nvPr/>
        </p:nvSpPr>
        <p:spPr>
          <a:xfrm rot="10800000" flipH="1">
            <a:off x="7766250" y="765675"/>
            <a:ext cx="1203900" cy="2176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6"/>
          <p:cNvSpPr/>
          <p:nvPr/>
        </p:nvSpPr>
        <p:spPr>
          <a:xfrm rot="10800000" flipH="1">
            <a:off x="6217050" y="1205000"/>
            <a:ext cx="1203900" cy="2176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4" name="Google Shape;504;p46"/>
          <p:cNvPicPr preferRelativeResize="0"/>
          <p:nvPr/>
        </p:nvPicPr>
        <p:blipFill rotWithShape="1">
          <a:blip r:embed="rId3">
            <a:alphaModFix/>
          </a:blip>
          <a:srcRect t="5962" b="28004"/>
          <a:stretch/>
        </p:blipFill>
        <p:spPr>
          <a:xfrm>
            <a:off x="7766200" y="1410921"/>
            <a:ext cx="1203900" cy="1205100"/>
          </a:xfrm>
          <a:prstGeom prst="ellipse">
            <a:avLst/>
          </a:prstGeom>
          <a:noFill/>
          <a:ln>
            <a:noFill/>
          </a:ln>
        </p:spPr>
      </p:pic>
      <p:pic>
        <p:nvPicPr>
          <p:cNvPr id="505" name="Google Shape;505;p46"/>
          <p:cNvPicPr preferRelativeResize="0"/>
          <p:nvPr/>
        </p:nvPicPr>
        <p:blipFill rotWithShape="1">
          <a:blip r:embed="rId4">
            <a:alphaModFix/>
          </a:blip>
          <a:srcRect l="1449" r="42354"/>
          <a:stretch/>
        </p:blipFill>
        <p:spPr>
          <a:xfrm>
            <a:off x="6217050" y="-100"/>
            <a:ext cx="1203900" cy="1205100"/>
          </a:xfrm>
          <a:prstGeom prst="ellipse">
            <a:avLst/>
          </a:prstGeom>
          <a:noFill/>
          <a:ln>
            <a:noFill/>
          </a:ln>
        </p:spPr>
      </p:pic>
      <p:pic>
        <p:nvPicPr>
          <p:cNvPr id="506" name="Google Shape;506;p46"/>
          <p:cNvPicPr preferRelativeResize="0"/>
          <p:nvPr/>
        </p:nvPicPr>
        <p:blipFill rotWithShape="1">
          <a:blip r:embed="rId5">
            <a:alphaModFix/>
          </a:blip>
          <a:srcRect l="16926" r="16926"/>
          <a:stretch/>
        </p:blipFill>
        <p:spPr>
          <a:xfrm>
            <a:off x="6217050" y="2176700"/>
            <a:ext cx="1203900" cy="1205100"/>
          </a:xfrm>
          <a:prstGeom prst="ellipse">
            <a:avLst/>
          </a:prstGeom>
          <a:noFill/>
          <a:ln>
            <a:noFill/>
          </a:ln>
        </p:spPr>
      </p:pic>
      <p:sp>
        <p:nvSpPr>
          <p:cNvPr id="507" name="Google Shape;507;p46"/>
          <p:cNvSpPr/>
          <p:nvPr/>
        </p:nvSpPr>
        <p:spPr>
          <a:xfrm rot="10800000" flipH="1">
            <a:off x="7766250" y="2929300"/>
            <a:ext cx="1203900" cy="221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rot="10800000" flipH="1">
            <a:off x="6045600" y="3604175"/>
            <a:ext cx="1545300" cy="1545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rot="-2700000">
            <a:off x="289393" y="172543"/>
            <a:ext cx="535421" cy="535421"/>
          </a:xfrm>
          <a:prstGeom prst="blockArc">
            <a:avLst>
              <a:gd name="adj1" fmla="val 10800000"/>
              <a:gd name="adj2" fmla="val 53961"/>
              <a:gd name="adj3" fmla="val 272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rot="-8100000">
            <a:off x="4211778" y="4214400"/>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F4FB1E36-23F8-6703-F4BC-B24BFA40EF11}"/>
              </a:ext>
            </a:extLst>
          </p:cNvPr>
          <p:cNvSpPr/>
          <p:nvPr/>
        </p:nvSpPr>
        <p:spPr>
          <a:xfrm>
            <a:off x="854766" y="1017608"/>
            <a:ext cx="1219200" cy="786625"/>
          </a:xfrm>
          <a:prstGeom prst="rect">
            <a:avLst/>
          </a:prstGeom>
          <a:solidFill>
            <a:srgbClr val="FCC1AD"/>
          </a:solidFill>
          <a:ln>
            <a:solidFill>
              <a:srgbClr val="FCC1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solidFill>
                  <a:schemeClr val="tx1"/>
                </a:solidFill>
                <a:latin typeface="Poppins" panose="00000500000000000000" pitchFamily="2" charset="0"/>
                <a:cs typeface="Poppins" panose="00000500000000000000" pitchFamily="2" charset="0"/>
              </a:rPr>
              <a:t>03</a:t>
            </a:r>
          </a:p>
        </p:txBody>
      </p:sp>
    </p:spTree>
    <p:extLst>
      <p:ext uri="{BB962C8B-B14F-4D97-AF65-F5344CB8AC3E}">
        <p14:creationId xmlns:p14="http://schemas.microsoft.com/office/powerpoint/2010/main" val="2654785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Service</a:t>
            </a:r>
            <a:endParaRPr dirty="0"/>
          </a:p>
        </p:txBody>
      </p:sp>
      <p:sp>
        <p:nvSpPr>
          <p:cNvPr id="297" name="Google Shape;297;p39"/>
          <p:cNvSpPr/>
          <p:nvPr/>
        </p:nvSpPr>
        <p:spPr>
          <a:xfrm>
            <a:off x="7710918" y="2739351"/>
            <a:ext cx="71700" cy="71700"/>
          </a:xfrm>
          <a:prstGeom prst="ellipse">
            <a:avLst/>
          </a:prstGeom>
          <a:solidFill>
            <a:srgbClr val="667E9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Poppins"/>
              <a:ea typeface="Poppins"/>
              <a:cs typeface="Poppins"/>
              <a:sym typeface="Poppins"/>
            </a:endParaRPr>
          </a:p>
        </p:txBody>
      </p:sp>
      <p:sp>
        <p:nvSpPr>
          <p:cNvPr id="298" name="Google Shape;298;p39"/>
          <p:cNvSpPr/>
          <p:nvPr/>
        </p:nvSpPr>
        <p:spPr>
          <a:xfrm>
            <a:off x="993850" y="2638976"/>
            <a:ext cx="1678500" cy="447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dk1"/>
                </a:solidFill>
                <a:latin typeface="Poppins"/>
                <a:ea typeface="Poppins"/>
                <a:cs typeface="Poppins"/>
                <a:sym typeface="Poppins"/>
              </a:rPr>
              <a:t>100+</a:t>
            </a:r>
            <a:endParaRPr sz="2100" b="1" dirty="0">
              <a:solidFill>
                <a:schemeClr val="dk1"/>
              </a:solidFill>
              <a:latin typeface="Poppins"/>
              <a:ea typeface="Poppins"/>
              <a:cs typeface="Poppins"/>
              <a:sym typeface="Poppins"/>
            </a:endParaRPr>
          </a:p>
        </p:txBody>
      </p:sp>
      <p:sp>
        <p:nvSpPr>
          <p:cNvPr id="299" name="Google Shape;299;p39"/>
          <p:cNvSpPr/>
          <p:nvPr/>
        </p:nvSpPr>
        <p:spPr>
          <a:xfrm>
            <a:off x="2819784" y="2638976"/>
            <a:ext cx="1678500" cy="447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dk1"/>
                </a:solidFill>
                <a:latin typeface="Poppins"/>
                <a:ea typeface="Poppins"/>
                <a:cs typeface="Poppins"/>
                <a:sym typeface="Poppins"/>
              </a:rPr>
              <a:t>25+</a:t>
            </a:r>
            <a:endParaRPr sz="2100" b="1" dirty="0">
              <a:solidFill>
                <a:schemeClr val="dk1"/>
              </a:solidFill>
              <a:latin typeface="Poppins"/>
              <a:ea typeface="Poppins"/>
              <a:cs typeface="Poppins"/>
              <a:sym typeface="Poppins"/>
            </a:endParaRPr>
          </a:p>
        </p:txBody>
      </p:sp>
      <p:sp>
        <p:nvSpPr>
          <p:cNvPr id="300" name="Google Shape;300;p39"/>
          <p:cNvSpPr/>
          <p:nvPr/>
        </p:nvSpPr>
        <p:spPr>
          <a:xfrm>
            <a:off x="4645717" y="2638976"/>
            <a:ext cx="1678500" cy="447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dk1"/>
                </a:solidFill>
                <a:latin typeface="Poppins"/>
                <a:ea typeface="Poppins"/>
                <a:cs typeface="Poppins"/>
                <a:sym typeface="Poppins"/>
              </a:rPr>
              <a:t>75+</a:t>
            </a:r>
            <a:endParaRPr sz="2100" b="1" dirty="0">
              <a:solidFill>
                <a:schemeClr val="dk1"/>
              </a:solidFill>
              <a:latin typeface="Poppins"/>
              <a:ea typeface="Poppins"/>
              <a:cs typeface="Poppins"/>
              <a:sym typeface="Poppins"/>
            </a:endParaRPr>
          </a:p>
        </p:txBody>
      </p:sp>
      <p:sp>
        <p:nvSpPr>
          <p:cNvPr id="301" name="Google Shape;301;p39"/>
          <p:cNvSpPr/>
          <p:nvPr/>
        </p:nvSpPr>
        <p:spPr>
          <a:xfrm>
            <a:off x="6471651" y="2638976"/>
            <a:ext cx="1678500" cy="447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dk1"/>
                </a:solidFill>
                <a:latin typeface="Poppins"/>
                <a:ea typeface="Poppins"/>
                <a:cs typeface="Poppins"/>
                <a:sym typeface="Poppins"/>
              </a:rPr>
              <a:t>90+</a:t>
            </a:r>
            <a:endParaRPr sz="2100" b="1" dirty="0">
              <a:solidFill>
                <a:schemeClr val="dk1"/>
              </a:solidFill>
              <a:latin typeface="Poppins"/>
              <a:ea typeface="Poppins"/>
              <a:cs typeface="Poppins"/>
              <a:sym typeface="Poppins"/>
            </a:endParaRPr>
          </a:p>
        </p:txBody>
      </p:sp>
      <p:sp>
        <p:nvSpPr>
          <p:cNvPr id="302" name="Google Shape;302;p39"/>
          <p:cNvSpPr txBox="1"/>
          <p:nvPr/>
        </p:nvSpPr>
        <p:spPr>
          <a:xfrm flipH="1">
            <a:off x="717550" y="1987327"/>
            <a:ext cx="2231100" cy="3567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0"/>
              </a:spcAft>
              <a:buNone/>
            </a:pPr>
            <a:r>
              <a:rPr lang="en" sz="2100" b="1" dirty="0">
                <a:solidFill>
                  <a:schemeClr val="dk1"/>
                </a:solidFill>
                <a:latin typeface="Poppins"/>
                <a:ea typeface="Poppins"/>
                <a:cs typeface="Poppins"/>
                <a:sym typeface="Poppins"/>
              </a:rPr>
              <a:t>Railways</a:t>
            </a:r>
            <a:endParaRPr sz="2100" b="1" dirty="0">
              <a:solidFill>
                <a:schemeClr val="dk1"/>
              </a:solidFill>
              <a:latin typeface="Poppins"/>
              <a:ea typeface="Poppins"/>
              <a:cs typeface="Poppins"/>
              <a:sym typeface="Poppins"/>
            </a:endParaRPr>
          </a:p>
        </p:txBody>
      </p:sp>
      <p:sp>
        <p:nvSpPr>
          <p:cNvPr id="303" name="Google Shape;303;p39"/>
          <p:cNvSpPr txBox="1"/>
          <p:nvPr/>
        </p:nvSpPr>
        <p:spPr>
          <a:xfrm flipH="1">
            <a:off x="717550" y="1415522"/>
            <a:ext cx="22311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All kind of frights transportation</a:t>
            </a:r>
            <a:endParaRPr dirty="0">
              <a:solidFill>
                <a:schemeClr val="dk1"/>
              </a:solidFill>
              <a:latin typeface="Albert Sans"/>
              <a:ea typeface="Albert Sans"/>
              <a:cs typeface="Albert Sans"/>
              <a:sym typeface="Albert Sans"/>
            </a:endParaRPr>
          </a:p>
        </p:txBody>
      </p:sp>
      <p:sp>
        <p:nvSpPr>
          <p:cNvPr id="304" name="Google Shape;304;p39"/>
          <p:cNvSpPr txBox="1"/>
          <p:nvPr/>
        </p:nvSpPr>
        <p:spPr>
          <a:xfrm flipH="1">
            <a:off x="2543483" y="3383096"/>
            <a:ext cx="2231100" cy="3567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0"/>
              </a:spcAft>
              <a:buNone/>
            </a:pPr>
            <a:r>
              <a:rPr lang="en" sz="2100" b="1" dirty="0">
                <a:solidFill>
                  <a:schemeClr val="dk1"/>
                </a:solidFill>
                <a:latin typeface="Poppins"/>
                <a:ea typeface="Poppins"/>
                <a:cs typeface="Poppins"/>
                <a:sym typeface="Poppins"/>
              </a:rPr>
              <a:t>Roadways</a:t>
            </a:r>
            <a:endParaRPr sz="2100" b="1" dirty="0">
              <a:solidFill>
                <a:schemeClr val="dk1"/>
              </a:solidFill>
              <a:latin typeface="Poppins"/>
              <a:ea typeface="Poppins"/>
              <a:cs typeface="Poppins"/>
              <a:sym typeface="Poppins"/>
            </a:endParaRPr>
          </a:p>
        </p:txBody>
      </p:sp>
      <p:sp>
        <p:nvSpPr>
          <p:cNvPr id="305" name="Google Shape;305;p39"/>
          <p:cNvSpPr txBox="1"/>
          <p:nvPr/>
        </p:nvSpPr>
        <p:spPr>
          <a:xfrm flipH="1">
            <a:off x="2543483" y="3739807"/>
            <a:ext cx="22311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All Kind of facility available</a:t>
            </a:r>
            <a:endParaRPr dirty="0">
              <a:solidFill>
                <a:schemeClr val="dk1"/>
              </a:solidFill>
              <a:latin typeface="Albert Sans"/>
              <a:ea typeface="Albert Sans"/>
              <a:cs typeface="Albert Sans"/>
              <a:sym typeface="Albert Sans"/>
            </a:endParaRPr>
          </a:p>
        </p:txBody>
      </p:sp>
      <p:sp>
        <p:nvSpPr>
          <p:cNvPr id="306" name="Google Shape;306;p39"/>
          <p:cNvSpPr txBox="1"/>
          <p:nvPr/>
        </p:nvSpPr>
        <p:spPr>
          <a:xfrm flipH="1">
            <a:off x="4369416" y="1987327"/>
            <a:ext cx="2231100" cy="3567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0"/>
              </a:spcAft>
              <a:buNone/>
            </a:pPr>
            <a:r>
              <a:rPr lang="en" sz="2100" b="1" dirty="0">
                <a:solidFill>
                  <a:schemeClr val="dk1"/>
                </a:solidFill>
                <a:latin typeface="Poppins"/>
                <a:ea typeface="Poppins"/>
                <a:cs typeface="Poppins"/>
                <a:sym typeface="Poppins"/>
              </a:rPr>
              <a:t>Waterways</a:t>
            </a:r>
            <a:endParaRPr sz="2100" b="1" dirty="0">
              <a:solidFill>
                <a:schemeClr val="dk1"/>
              </a:solidFill>
              <a:latin typeface="Poppins"/>
              <a:ea typeface="Poppins"/>
              <a:cs typeface="Poppins"/>
              <a:sym typeface="Poppins"/>
            </a:endParaRPr>
          </a:p>
        </p:txBody>
      </p:sp>
      <p:sp>
        <p:nvSpPr>
          <p:cNvPr id="307" name="Google Shape;307;p39"/>
          <p:cNvSpPr txBox="1"/>
          <p:nvPr/>
        </p:nvSpPr>
        <p:spPr>
          <a:xfrm flipH="1">
            <a:off x="4369416" y="1641749"/>
            <a:ext cx="2231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Bulg Transportation</a:t>
            </a:r>
            <a:endParaRPr dirty="0">
              <a:solidFill>
                <a:schemeClr val="dk1"/>
              </a:solidFill>
              <a:latin typeface="Albert Sans"/>
              <a:ea typeface="Albert Sans"/>
              <a:cs typeface="Albert Sans"/>
              <a:sym typeface="Albert Sans"/>
            </a:endParaRPr>
          </a:p>
        </p:txBody>
      </p:sp>
      <p:sp>
        <p:nvSpPr>
          <p:cNvPr id="308" name="Google Shape;308;p39"/>
          <p:cNvSpPr txBox="1"/>
          <p:nvPr/>
        </p:nvSpPr>
        <p:spPr>
          <a:xfrm flipH="1">
            <a:off x="6195349" y="3383096"/>
            <a:ext cx="2231100" cy="3567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0"/>
              </a:spcAft>
              <a:buNone/>
            </a:pPr>
            <a:r>
              <a:rPr lang="en" sz="2100" b="1" dirty="0">
                <a:solidFill>
                  <a:schemeClr val="dk1"/>
                </a:solidFill>
                <a:latin typeface="Poppins"/>
                <a:ea typeface="Poppins"/>
                <a:cs typeface="Poppins"/>
                <a:sym typeface="Poppins"/>
              </a:rPr>
              <a:t>Airways</a:t>
            </a:r>
            <a:endParaRPr sz="2100" b="1" dirty="0">
              <a:solidFill>
                <a:schemeClr val="dk1"/>
              </a:solidFill>
              <a:latin typeface="Poppins"/>
              <a:ea typeface="Poppins"/>
              <a:cs typeface="Poppins"/>
              <a:sym typeface="Poppins"/>
            </a:endParaRPr>
          </a:p>
        </p:txBody>
      </p:sp>
      <p:sp>
        <p:nvSpPr>
          <p:cNvPr id="309" name="Google Shape;309;p39"/>
          <p:cNvSpPr txBox="1"/>
          <p:nvPr/>
        </p:nvSpPr>
        <p:spPr>
          <a:xfrm flipH="1">
            <a:off x="6195350" y="3739807"/>
            <a:ext cx="22311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Light weight goods alone</a:t>
            </a:r>
            <a:endParaRPr dirty="0">
              <a:solidFill>
                <a:schemeClr val="dk1"/>
              </a:solidFill>
              <a:latin typeface="Albert Sans"/>
              <a:ea typeface="Albert Sans"/>
              <a:cs typeface="Albert Sans"/>
              <a:sym typeface="Albert Sans"/>
            </a:endParaRPr>
          </a:p>
        </p:txBody>
      </p:sp>
      <p:cxnSp>
        <p:nvCxnSpPr>
          <p:cNvPr id="310" name="Google Shape;310;p39"/>
          <p:cNvCxnSpPr>
            <a:stCxn id="298" idx="3"/>
            <a:endCxn id="299" idx="1"/>
          </p:cNvCxnSpPr>
          <p:nvPr/>
        </p:nvCxnSpPr>
        <p:spPr>
          <a:xfrm>
            <a:off x="2672350" y="2862776"/>
            <a:ext cx="147300" cy="0"/>
          </a:xfrm>
          <a:prstGeom prst="straightConnector1">
            <a:avLst/>
          </a:prstGeom>
          <a:noFill/>
          <a:ln w="19050" cap="flat" cmpd="sng">
            <a:solidFill>
              <a:schemeClr val="dk1"/>
            </a:solidFill>
            <a:prstDash val="solid"/>
            <a:round/>
            <a:headEnd type="none" w="med" len="med"/>
            <a:tailEnd type="none" w="med" len="med"/>
          </a:ln>
        </p:spPr>
      </p:cxnSp>
      <p:cxnSp>
        <p:nvCxnSpPr>
          <p:cNvPr id="311" name="Google Shape;311;p39"/>
          <p:cNvCxnSpPr>
            <a:stCxn id="299" idx="3"/>
            <a:endCxn id="300" idx="1"/>
          </p:cNvCxnSpPr>
          <p:nvPr/>
        </p:nvCxnSpPr>
        <p:spPr>
          <a:xfrm>
            <a:off x="4498284" y="2862776"/>
            <a:ext cx="147300" cy="0"/>
          </a:xfrm>
          <a:prstGeom prst="straightConnector1">
            <a:avLst/>
          </a:prstGeom>
          <a:noFill/>
          <a:ln w="19050" cap="flat" cmpd="sng">
            <a:solidFill>
              <a:schemeClr val="dk1"/>
            </a:solidFill>
            <a:prstDash val="solid"/>
            <a:round/>
            <a:headEnd type="none" w="med" len="med"/>
            <a:tailEnd type="none" w="med" len="med"/>
          </a:ln>
        </p:spPr>
      </p:cxnSp>
      <p:cxnSp>
        <p:nvCxnSpPr>
          <p:cNvPr id="312" name="Google Shape;312;p39"/>
          <p:cNvCxnSpPr>
            <a:stCxn id="300" idx="3"/>
            <a:endCxn id="301" idx="1"/>
          </p:cNvCxnSpPr>
          <p:nvPr/>
        </p:nvCxnSpPr>
        <p:spPr>
          <a:xfrm>
            <a:off x="6324217" y="2862776"/>
            <a:ext cx="147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9" name="Google Shape;389;p42"/>
          <p:cNvSpPr txBox="1">
            <a:spLocks noGrp="1"/>
          </p:cNvSpPr>
          <p:nvPr>
            <p:ph type="title"/>
          </p:nvPr>
        </p:nvSpPr>
        <p:spPr>
          <a:xfrm>
            <a:off x="932035" y="178905"/>
            <a:ext cx="427607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Login Page </a:t>
            </a:r>
            <a:endParaRPr dirty="0"/>
          </a:p>
        </p:txBody>
      </p:sp>
      <p:pic>
        <p:nvPicPr>
          <p:cNvPr id="3" name="Picture 2">
            <a:extLst>
              <a:ext uri="{FF2B5EF4-FFF2-40B4-BE49-F238E27FC236}">
                <a16:creationId xmlns:a16="http://schemas.microsoft.com/office/drawing/2014/main" id="{971F3C9B-89A2-6E1A-BBAF-CDEAE4A064FA}"/>
              </a:ext>
            </a:extLst>
          </p:cNvPr>
          <p:cNvPicPr>
            <a:picLocks noChangeAspect="1"/>
          </p:cNvPicPr>
          <p:nvPr/>
        </p:nvPicPr>
        <p:blipFill>
          <a:blip r:embed="rId3"/>
          <a:stretch>
            <a:fillRect/>
          </a:stretch>
        </p:blipFill>
        <p:spPr>
          <a:xfrm>
            <a:off x="1030356" y="927652"/>
            <a:ext cx="7020340" cy="3783496"/>
          </a:xfrm>
          <a:prstGeom prst="rect">
            <a:avLst/>
          </a:prstGeom>
        </p:spPr>
      </p:pic>
    </p:spTree>
    <p:extLst>
      <p:ext uri="{BB962C8B-B14F-4D97-AF65-F5344CB8AC3E}">
        <p14:creationId xmlns:p14="http://schemas.microsoft.com/office/powerpoint/2010/main" val="1787483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9" name="Google Shape;389;p42"/>
          <p:cNvSpPr txBox="1">
            <a:spLocks noGrp="1"/>
          </p:cNvSpPr>
          <p:nvPr>
            <p:ph type="title"/>
          </p:nvPr>
        </p:nvSpPr>
        <p:spPr>
          <a:xfrm>
            <a:off x="1015448" y="192386"/>
            <a:ext cx="427607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Official Page</a:t>
            </a:r>
            <a:endParaRPr dirty="0"/>
          </a:p>
        </p:txBody>
      </p:sp>
      <p:pic>
        <p:nvPicPr>
          <p:cNvPr id="19" name="Picture 18">
            <a:extLst>
              <a:ext uri="{FF2B5EF4-FFF2-40B4-BE49-F238E27FC236}">
                <a16:creationId xmlns:a16="http://schemas.microsoft.com/office/drawing/2014/main" id="{214B58BD-940D-B3C4-CDC0-AB46C0318F4A}"/>
              </a:ext>
            </a:extLst>
          </p:cNvPr>
          <p:cNvPicPr>
            <a:picLocks noChangeAspect="1"/>
          </p:cNvPicPr>
          <p:nvPr/>
        </p:nvPicPr>
        <p:blipFill rotWithShape="1">
          <a:blip r:embed="rId3"/>
          <a:srcRect b="6318"/>
          <a:stretch/>
        </p:blipFill>
        <p:spPr>
          <a:xfrm>
            <a:off x="1015448" y="955434"/>
            <a:ext cx="7113104" cy="3676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9" name="Google Shape;389;p42"/>
          <p:cNvSpPr txBox="1">
            <a:spLocks noGrp="1"/>
          </p:cNvSpPr>
          <p:nvPr>
            <p:ph type="title"/>
          </p:nvPr>
        </p:nvSpPr>
        <p:spPr>
          <a:xfrm>
            <a:off x="1015448" y="192386"/>
            <a:ext cx="427607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Contact Page</a:t>
            </a:r>
            <a:endParaRPr dirty="0"/>
          </a:p>
        </p:txBody>
      </p:sp>
      <p:pic>
        <p:nvPicPr>
          <p:cNvPr id="19" name="Picture 18">
            <a:extLst>
              <a:ext uri="{FF2B5EF4-FFF2-40B4-BE49-F238E27FC236}">
                <a16:creationId xmlns:a16="http://schemas.microsoft.com/office/drawing/2014/main" id="{214B58BD-940D-B3C4-CDC0-AB46C0318F4A}"/>
              </a:ext>
            </a:extLst>
          </p:cNvPr>
          <p:cNvPicPr>
            <a:picLocks noChangeAspect="1"/>
          </p:cNvPicPr>
          <p:nvPr/>
        </p:nvPicPr>
        <p:blipFill>
          <a:blip r:embed="rId3"/>
          <a:srcRect t="4060" b="4060"/>
          <a:stretch/>
        </p:blipFill>
        <p:spPr>
          <a:xfrm>
            <a:off x="1015448" y="955434"/>
            <a:ext cx="7113104" cy="3676200"/>
          </a:xfrm>
          <a:prstGeom prst="rect">
            <a:avLst/>
          </a:prstGeom>
        </p:spPr>
      </p:pic>
    </p:spTree>
    <p:extLst>
      <p:ext uri="{BB962C8B-B14F-4D97-AF65-F5344CB8AC3E}">
        <p14:creationId xmlns:p14="http://schemas.microsoft.com/office/powerpoint/2010/main" val="794490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5" name="Google Shape;445;p43"/>
          <p:cNvSpPr/>
          <p:nvPr/>
        </p:nvSpPr>
        <p:spPr>
          <a:xfrm rot="-5400000" flipH="1">
            <a:off x="6202700" y="-484300"/>
            <a:ext cx="1203900" cy="3248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6" name="Google Shape;446;p43"/>
          <p:cNvPicPr preferRelativeResize="0"/>
          <p:nvPr/>
        </p:nvPicPr>
        <p:blipFill rotWithShape="1">
          <a:blip r:embed="rId3">
            <a:alphaModFix/>
          </a:blip>
          <a:srcRect l="2669" r="41135"/>
          <a:stretch/>
        </p:blipFill>
        <p:spPr>
          <a:xfrm>
            <a:off x="6704025" y="537500"/>
            <a:ext cx="1203900" cy="1205100"/>
          </a:xfrm>
          <a:prstGeom prst="ellipse">
            <a:avLst/>
          </a:prstGeom>
          <a:noFill/>
          <a:ln>
            <a:noFill/>
          </a:ln>
        </p:spPr>
      </p:pic>
      <p:sp>
        <p:nvSpPr>
          <p:cNvPr id="447" name="Google Shape;447;p43"/>
          <p:cNvSpPr/>
          <p:nvPr/>
        </p:nvSpPr>
        <p:spPr>
          <a:xfrm rot="-5400000" flipH="1">
            <a:off x="6525500" y="1270200"/>
            <a:ext cx="1203900" cy="2603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 name="Google Shape;448;p43"/>
          <p:cNvPicPr preferRelativeResize="0"/>
          <p:nvPr/>
        </p:nvPicPr>
        <p:blipFill rotWithShape="1">
          <a:blip r:embed="rId4">
            <a:alphaModFix/>
          </a:blip>
          <a:srcRect l="16705" r="16712"/>
          <a:stretch/>
        </p:blipFill>
        <p:spPr>
          <a:xfrm>
            <a:off x="5825900" y="1969200"/>
            <a:ext cx="1203900" cy="1205100"/>
          </a:xfrm>
          <a:prstGeom prst="ellipse">
            <a:avLst/>
          </a:prstGeom>
          <a:noFill/>
          <a:ln>
            <a:noFill/>
          </a:ln>
        </p:spPr>
      </p:pic>
      <p:sp>
        <p:nvSpPr>
          <p:cNvPr id="449" name="Google Shape;449;p43"/>
          <p:cNvSpPr/>
          <p:nvPr/>
        </p:nvSpPr>
        <p:spPr>
          <a:xfrm rot="-5400000" flipH="1">
            <a:off x="6216375" y="2397250"/>
            <a:ext cx="1203900" cy="3212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0" name="Google Shape;450;p43"/>
          <p:cNvPicPr preferRelativeResize="0"/>
          <p:nvPr/>
        </p:nvPicPr>
        <p:blipFill rotWithShape="1">
          <a:blip r:embed="rId5">
            <a:alphaModFix/>
          </a:blip>
          <a:srcRect t="16638" b="16645"/>
          <a:stretch/>
        </p:blipFill>
        <p:spPr>
          <a:xfrm>
            <a:off x="7220625" y="3400900"/>
            <a:ext cx="1203900" cy="1205100"/>
          </a:xfrm>
          <a:prstGeom prst="ellipse">
            <a:avLst/>
          </a:prstGeom>
          <a:noFill/>
          <a:ln>
            <a:noFill/>
          </a:ln>
        </p:spPr>
      </p:pic>
      <p:sp>
        <p:nvSpPr>
          <p:cNvPr id="13" name="Title 12">
            <a:extLst>
              <a:ext uri="{FF2B5EF4-FFF2-40B4-BE49-F238E27FC236}">
                <a16:creationId xmlns:a16="http://schemas.microsoft.com/office/drawing/2014/main" id="{7DAA4FB6-7831-36FF-D228-DD11275DF5B7}"/>
              </a:ext>
            </a:extLst>
          </p:cNvPr>
          <p:cNvSpPr>
            <a:spLocks noGrp="1"/>
          </p:cNvSpPr>
          <p:nvPr>
            <p:ph type="title"/>
          </p:nvPr>
        </p:nvSpPr>
        <p:spPr>
          <a:xfrm>
            <a:off x="732483" y="1362030"/>
            <a:ext cx="4447817" cy="2419439"/>
          </a:xfrm>
        </p:spPr>
        <p:txBody>
          <a:bodyPr/>
          <a:lstStyle/>
          <a:p>
            <a:r>
              <a:rPr lang="en-GB" sz="1800" b="0" i="0" dirty="0">
                <a:solidFill>
                  <a:schemeClr val="tx1"/>
                </a:solidFill>
                <a:effectLst/>
                <a:latin typeface="Open Sans" panose="020B0606030504020204" pitchFamily="34" charset="0"/>
              </a:rPr>
              <a:t>With the help of this, we can </a:t>
            </a:r>
            <a:r>
              <a:rPr lang="en-GB" sz="1800" b="0" i="0" dirty="0" err="1">
                <a:solidFill>
                  <a:schemeClr val="tx1"/>
                </a:solidFill>
                <a:effectLst/>
                <a:latin typeface="Open Sans" panose="020B0606030504020204" pitchFamily="34" charset="0"/>
              </a:rPr>
              <a:t>analyze</a:t>
            </a:r>
            <a:r>
              <a:rPr lang="en-GB" sz="1800" b="0" i="0" dirty="0">
                <a:solidFill>
                  <a:schemeClr val="tx1"/>
                </a:solidFill>
                <a:effectLst/>
                <a:latin typeface="Open Sans" panose="020B0606030504020204" pitchFamily="34" charset="0"/>
              </a:rPr>
              <a:t> the automobile using the </a:t>
            </a:r>
            <a:r>
              <a:rPr lang="en-GB" sz="1800" b="0" i="0" dirty="0" err="1">
                <a:solidFill>
                  <a:schemeClr val="tx1"/>
                </a:solidFill>
                <a:effectLst/>
                <a:latin typeface="Open Sans" panose="020B0606030504020204" pitchFamily="34" charset="0"/>
              </a:rPr>
              <a:t>opencv</a:t>
            </a:r>
            <a:r>
              <a:rPr lang="en-GB" sz="1800" b="0" i="0" dirty="0">
                <a:solidFill>
                  <a:schemeClr val="tx1"/>
                </a:solidFill>
                <a:effectLst/>
                <a:latin typeface="Open Sans" panose="020B0606030504020204" pitchFamily="34" charset="0"/>
              </a:rPr>
              <a:t> idea to  scan the cargo or bale and arrange the right vehicle for them. We can also        quickly identify our goods using Google API and Arduino GPS tracking, which     also displays the precise pickup and      delivery times.</a:t>
            </a:r>
            <a:endParaRPr lang="en-IN" sz="1800" b="0" dirty="0">
              <a:solidFill>
                <a:schemeClr val="tx1"/>
              </a:solidFill>
              <a:latin typeface="Albert Sans" panose="020B0604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subTitle" idx="1"/>
          </p:nvPr>
        </p:nvSpPr>
        <p:spPr>
          <a:xfrm>
            <a:off x="5991867" y="3018311"/>
            <a:ext cx="1851791" cy="412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plan of future</a:t>
            </a:r>
            <a:endParaRPr dirty="0"/>
          </a:p>
        </p:txBody>
      </p:sp>
      <p:sp>
        <p:nvSpPr>
          <p:cNvPr id="269" name="Google Shape;269;p37"/>
          <p:cNvSpPr txBox="1">
            <a:spLocks noGrp="1"/>
          </p:cNvSpPr>
          <p:nvPr>
            <p:ph type="title"/>
          </p:nvPr>
        </p:nvSpPr>
        <p:spPr>
          <a:xfrm>
            <a:off x="4691526" y="2087500"/>
            <a:ext cx="445247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Future Implementation</a:t>
            </a:r>
            <a:endParaRPr sz="4000" dirty="0"/>
          </a:p>
        </p:txBody>
      </p:sp>
      <p:sp>
        <p:nvSpPr>
          <p:cNvPr id="270" name="Google Shape;270;p37"/>
          <p:cNvSpPr txBox="1">
            <a:spLocks noGrp="1"/>
          </p:cNvSpPr>
          <p:nvPr>
            <p:ph type="title" idx="2"/>
          </p:nvPr>
        </p:nvSpPr>
        <p:spPr>
          <a:xfrm>
            <a:off x="4162075" y="1090394"/>
            <a:ext cx="1211682" cy="7572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71" name="Google Shape;271;p37"/>
          <p:cNvSpPr/>
          <p:nvPr/>
        </p:nvSpPr>
        <p:spPr>
          <a:xfrm rot="10800000" flipH="1">
            <a:off x="0" y="-14175"/>
            <a:ext cx="1546800" cy="3615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flipH="1">
            <a:off x="1546800" y="538700"/>
            <a:ext cx="1551600" cy="4608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rot="10800000" flipH="1">
            <a:off x="1720650" y="765675"/>
            <a:ext cx="1203900" cy="2176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rot="10800000" flipH="1">
            <a:off x="171450" y="1205000"/>
            <a:ext cx="1203900" cy="2176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37"/>
          <p:cNvPicPr preferRelativeResize="0"/>
          <p:nvPr/>
        </p:nvPicPr>
        <p:blipFill rotWithShape="1">
          <a:blip r:embed="rId3">
            <a:alphaModFix/>
          </a:blip>
          <a:srcRect t="5962" b="28004"/>
          <a:stretch/>
        </p:blipFill>
        <p:spPr>
          <a:xfrm>
            <a:off x="1720600" y="1410921"/>
            <a:ext cx="1203900" cy="1205100"/>
          </a:xfrm>
          <a:prstGeom prst="ellipse">
            <a:avLst/>
          </a:prstGeom>
          <a:noFill/>
          <a:ln>
            <a:noFill/>
          </a:ln>
        </p:spPr>
      </p:pic>
      <p:pic>
        <p:nvPicPr>
          <p:cNvPr id="276" name="Google Shape;276;p37"/>
          <p:cNvPicPr preferRelativeResize="0"/>
          <p:nvPr/>
        </p:nvPicPr>
        <p:blipFill rotWithShape="1">
          <a:blip r:embed="rId4">
            <a:alphaModFix/>
          </a:blip>
          <a:srcRect l="69" r="79"/>
          <a:stretch/>
        </p:blipFill>
        <p:spPr>
          <a:xfrm>
            <a:off x="171450" y="-100"/>
            <a:ext cx="1203900" cy="1205100"/>
          </a:xfrm>
          <a:prstGeom prst="ellipse">
            <a:avLst/>
          </a:prstGeom>
          <a:noFill/>
          <a:ln>
            <a:noFill/>
          </a:ln>
        </p:spPr>
      </p:pic>
      <p:pic>
        <p:nvPicPr>
          <p:cNvPr id="277" name="Google Shape;277;p37"/>
          <p:cNvPicPr preferRelativeResize="0"/>
          <p:nvPr/>
        </p:nvPicPr>
        <p:blipFill rotWithShape="1">
          <a:blip r:embed="rId5">
            <a:alphaModFix/>
          </a:blip>
          <a:srcRect l="31976" r="16439" b="22015"/>
          <a:stretch/>
        </p:blipFill>
        <p:spPr>
          <a:xfrm>
            <a:off x="171450" y="2176700"/>
            <a:ext cx="1203900" cy="1205100"/>
          </a:xfrm>
          <a:prstGeom prst="ellipse">
            <a:avLst/>
          </a:prstGeom>
          <a:noFill/>
          <a:ln>
            <a:noFill/>
          </a:ln>
        </p:spPr>
      </p:pic>
      <p:sp>
        <p:nvSpPr>
          <p:cNvPr id="278" name="Google Shape;278;p37"/>
          <p:cNvSpPr/>
          <p:nvPr/>
        </p:nvSpPr>
        <p:spPr>
          <a:xfrm rot="10800000" flipH="1">
            <a:off x="1720650" y="2929300"/>
            <a:ext cx="1203900" cy="221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rot="10800000" flipH="1">
            <a:off x="0" y="3604175"/>
            <a:ext cx="1545300" cy="1545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rot="-2700000">
            <a:off x="7642039" y="1054603"/>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8100000">
            <a:off x="8297339" y="35420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rot="-3600973">
            <a:off x="3777641" y="4340765"/>
            <a:ext cx="535463" cy="535463"/>
          </a:xfrm>
          <a:prstGeom prst="pie">
            <a:avLst>
              <a:gd name="adj1" fmla="val 5611512"/>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256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5" name="Google Shape;445;p43"/>
          <p:cNvSpPr/>
          <p:nvPr/>
        </p:nvSpPr>
        <p:spPr>
          <a:xfrm rot="-5400000" flipH="1">
            <a:off x="6202700" y="-484300"/>
            <a:ext cx="1203900" cy="3248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6" name="Google Shape;446;p43"/>
          <p:cNvPicPr preferRelativeResize="0"/>
          <p:nvPr/>
        </p:nvPicPr>
        <p:blipFill rotWithShape="1">
          <a:blip r:embed="rId3">
            <a:alphaModFix/>
          </a:blip>
          <a:srcRect l="2669" r="41135"/>
          <a:stretch/>
        </p:blipFill>
        <p:spPr>
          <a:xfrm>
            <a:off x="6704025" y="537500"/>
            <a:ext cx="1203900" cy="1205100"/>
          </a:xfrm>
          <a:prstGeom prst="ellipse">
            <a:avLst/>
          </a:prstGeom>
          <a:noFill/>
          <a:ln>
            <a:noFill/>
          </a:ln>
        </p:spPr>
      </p:pic>
      <p:sp>
        <p:nvSpPr>
          <p:cNvPr id="447" name="Google Shape;447;p43"/>
          <p:cNvSpPr/>
          <p:nvPr/>
        </p:nvSpPr>
        <p:spPr>
          <a:xfrm rot="-5400000" flipH="1">
            <a:off x="6525500" y="1270200"/>
            <a:ext cx="1203900" cy="2603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 name="Google Shape;448;p43"/>
          <p:cNvPicPr preferRelativeResize="0"/>
          <p:nvPr/>
        </p:nvPicPr>
        <p:blipFill rotWithShape="1">
          <a:blip r:embed="rId4">
            <a:alphaModFix/>
          </a:blip>
          <a:srcRect l="16705" r="16712"/>
          <a:stretch/>
        </p:blipFill>
        <p:spPr>
          <a:xfrm>
            <a:off x="5825900" y="1969200"/>
            <a:ext cx="1203900" cy="1205100"/>
          </a:xfrm>
          <a:prstGeom prst="ellipse">
            <a:avLst/>
          </a:prstGeom>
          <a:noFill/>
          <a:ln>
            <a:noFill/>
          </a:ln>
        </p:spPr>
      </p:pic>
      <p:sp>
        <p:nvSpPr>
          <p:cNvPr id="449" name="Google Shape;449;p43"/>
          <p:cNvSpPr/>
          <p:nvPr/>
        </p:nvSpPr>
        <p:spPr>
          <a:xfrm rot="-5400000" flipH="1">
            <a:off x="6216375" y="2397250"/>
            <a:ext cx="1203900" cy="3212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0" name="Google Shape;450;p43"/>
          <p:cNvPicPr preferRelativeResize="0"/>
          <p:nvPr/>
        </p:nvPicPr>
        <p:blipFill rotWithShape="1">
          <a:blip r:embed="rId5">
            <a:alphaModFix/>
          </a:blip>
          <a:srcRect t="16638" b="16645"/>
          <a:stretch/>
        </p:blipFill>
        <p:spPr>
          <a:xfrm>
            <a:off x="7220625" y="3400900"/>
            <a:ext cx="1203900" cy="1205100"/>
          </a:xfrm>
          <a:prstGeom prst="ellipse">
            <a:avLst/>
          </a:prstGeom>
          <a:noFill/>
          <a:ln>
            <a:noFill/>
          </a:ln>
        </p:spPr>
      </p:pic>
      <p:sp>
        <p:nvSpPr>
          <p:cNvPr id="13" name="Title 12">
            <a:extLst>
              <a:ext uri="{FF2B5EF4-FFF2-40B4-BE49-F238E27FC236}">
                <a16:creationId xmlns:a16="http://schemas.microsoft.com/office/drawing/2014/main" id="{7DAA4FB6-7831-36FF-D228-DD11275DF5B7}"/>
              </a:ext>
            </a:extLst>
          </p:cNvPr>
          <p:cNvSpPr>
            <a:spLocks noGrp="1"/>
          </p:cNvSpPr>
          <p:nvPr>
            <p:ph type="title"/>
          </p:nvPr>
        </p:nvSpPr>
        <p:spPr>
          <a:xfrm>
            <a:off x="732483" y="1456821"/>
            <a:ext cx="4168426" cy="2419439"/>
          </a:xfrm>
        </p:spPr>
        <p:txBody>
          <a:bodyPr/>
          <a:lstStyle/>
          <a:p>
            <a:r>
              <a:rPr lang="en-GB" sz="2000" b="0" i="0" dirty="0">
                <a:solidFill>
                  <a:schemeClr val="tx1"/>
                </a:solidFill>
                <a:effectLst/>
                <a:latin typeface="Albert Sans" panose="020B0604020202020204" charset="0"/>
              </a:rPr>
              <a:t>We are putting this concept into practice locally, such as in our     </a:t>
            </a:r>
            <a:r>
              <a:rPr lang="en-GB" sz="2000" b="0" i="0" dirty="0" err="1">
                <a:solidFill>
                  <a:schemeClr val="tx1"/>
                </a:solidFill>
                <a:effectLst/>
                <a:latin typeface="Albert Sans" panose="020B0604020202020204" charset="0"/>
              </a:rPr>
              <a:t>neighboring</a:t>
            </a:r>
            <a:r>
              <a:rPr lang="en-GB" sz="2000" b="0" i="0" dirty="0">
                <a:solidFill>
                  <a:schemeClr val="tx1"/>
                </a:solidFill>
                <a:effectLst/>
                <a:latin typeface="Albert Sans" panose="020B0604020202020204" charset="0"/>
              </a:rPr>
              <a:t> cities, and we want   to do so in the future using </a:t>
            </a:r>
            <a:r>
              <a:rPr lang="en-GB" sz="2000" b="0" i="0" dirty="0" err="1">
                <a:solidFill>
                  <a:schemeClr val="tx1"/>
                </a:solidFill>
                <a:effectLst/>
                <a:latin typeface="Albert Sans" panose="020B0604020202020204" charset="0"/>
              </a:rPr>
              <a:t>higherlevel</a:t>
            </a:r>
            <a:r>
              <a:rPr lang="en-GB" sz="2000" b="0" i="0" dirty="0">
                <a:solidFill>
                  <a:schemeClr val="tx1"/>
                </a:solidFill>
                <a:effectLst/>
                <a:latin typeface="Albert Sans" panose="020B0604020202020204" charset="0"/>
              </a:rPr>
              <a:t> mechanisms from other </a:t>
            </a:r>
            <a:r>
              <a:rPr lang="en-GB" sz="2000" b="0" dirty="0">
                <a:solidFill>
                  <a:schemeClr val="tx1"/>
                </a:solidFill>
                <a:latin typeface="Albert Sans" panose="020B0604020202020204" charset="0"/>
              </a:rPr>
              <a:t>      </a:t>
            </a:r>
            <a:r>
              <a:rPr lang="en-GB" sz="2000" b="0" i="0" dirty="0">
                <a:solidFill>
                  <a:schemeClr val="tx1"/>
                </a:solidFill>
                <a:effectLst/>
                <a:latin typeface="Albert Sans" panose="020B0604020202020204" charset="0"/>
              </a:rPr>
              <a:t>states and nations as well. </a:t>
            </a:r>
            <a:endParaRPr lang="en-IN" sz="2000" b="0" dirty="0">
              <a:solidFill>
                <a:schemeClr val="tx1"/>
              </a:solidFill>
              <a:latin typeface="Albert Sans" panose="020B0604020202020204" charset="0"/>
            </a:endParaRPr>
          </a:p>
        </p:txBody>
      </p:sp>
    </p:spTree>
    <p:extLst>
      <p:ext uri="{BB962C8B-B14F-4D97-AF65-F5344CB8AC3E}">
        <p14:creationId xmlns:p14="http://schemas.microsoft.com/office/powerpoint/2010/main" val="3426081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4"/>
          <p:cNvSpPr/>
          <p:nvPr/>
        </p:nvSpPr>
        <p:spPr>
          <a:xfrm flipH="1">
            <a:off x="7423800" y="0"/>
            <a:ext cx="1720200" cy="5109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rot="10800000" flipH="1">
            <a:off x="7616525" y="215979"/>
            <a:ext cx="1334700" cy="1467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rot="10800000" flipH="1">
            <a:off x="7616525" y="1680954"/>
            <a:ext cx="1334700" cy="342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0" name="Google Shape;710;p54"/>
          <p:cNvPicPr preferRelativeResize="0">
            <a:picLocks noGrp="1"/>
          </p:cNvPicPr>
          <p:nvPr>
            <p:ph type="pic" idx="2"/>
          </p:nvPr>
        </p:nvPicPr>
        <p:blipFill rotWithShape="1">
          <a:blip r:embed="rId3">
            <a:alphaModFix/>
          </a:blip>
          <a:srcRect l="20241" r="20241"/>
          <a:stretch/>
        </p:blipFill>
        <p:spPr>
          <a:xfrm>
            <a:off x="5018950" y="1377450"/>
            <a:ext cx="3363000" cy="3766200"/>
          </a:xfrm>
          <a:prstGeom prst="round2SameRect">
            <a:avLst>
              <a:gd name="adj1" fmla="val 16667"/>
              <a:gd name="adj2" fmla="val 0"/>
            </a:avLst>
          </a:prstGeom>
        </p:spPr>
      </p:pic>
      <p:sp>
        <p:nvSpPr>
          <p:cNvPr id="711" name="Google Shape;711;p54"/>
          <p:cNvSpPr/>
          <p:nvPr/>
        </p:nvSpPr>
        <p:spPr>
          <a:xfrm rot="-8100000">
            <a:off x="3923089" y="4121453"/>
            <a:ext cx="535421" cy="535421"/>
          </a:xfrm>
          <a:prstGeom prst="pie">
            <a:avLst>
              <a:gd name="adj1" fmla="val 5611512"/>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81;p51">
            <a:extLst>
              <a:ext uri="{FF2B5EF4-FFF2-40B4-BE49-F238E27FC236}">
                <a16:creationId xmlns:a16="http://schemas.microsoft.com/office/drawing/2014/main" id="{0CE14475-1A60-5009-A883-86D2A9B18360}"/>
              </a:ext>
            </a:extLst>
          </p:cNvPr>
          <p:cNvSpPr txBox="1">
            <a:spLocks noGrp="1"/>
          </p:cNvSpPr>
          <p:nvPr>
            <p:ph type="subTitle" idx="1"/>
          </p:nvPr>
        </p:nvSpPr>
        <p:spPr>
          <a:xfrm>
            <a:off x="690895" y="2383557"/>
            <a:ext cx="3878505" cy="12710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solidFill>
                  <a:schemeClr val="tx1"/>
                </a:solidFill>
                <a:effectLst/>
                <a:latin typeface="Open Sans" panose="020B0606030504020204" pitchFamily="34" charset="0"/>
              </a:rPr>
              <a:t>Our goal is to serve people with all of our hearts; fulfilling customer    requests is more important to us   than making money.</a:t>
            </a:r>
            <a:endParaRPr sz="1800" dirty="0">
              <a:solidFill>
                <a:schemeClr val="tx1"/>
              </a:solidFill>
            </a:endParaRPr>
          </a:p>
        </p:txBody>
      </p:sp>
      <p:sp>
        <p:nvSpPr>
          <p:cNvPr id="7" name="Google Shape;676;p51">
            <a:extLst>
              <a:ext uri="{FF2B5EF4-FFF2-40B4-BE49-F238E27FC236}">
                <a16:creationId xmlns:a16="http://schemas.microsoft.com/office/drawing/2014/main" id="{A374E14D-27A5-1D0C-336E-A4D22BE7A7B6}"/>
              </a:ext>
            </a:extLst>
          </p:cNvPr>
          <p:cNvSpPr txBox="1">
            <a:spLocks noGrp="1"/>
          </p:cNvSpPr>
          <p:nvPr>
            <p:ph type="title"/>
          </p:nvPr>
        </p:nvSpPr>
        <p:spPr>
          <a:xfrm>
            <a:off x="300990" y="1300068"/>
            <a:ext cx="4812782" cy="10834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Conclusion</a:t>
            </a:r>
            <a:endParaRPr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subTitle" idx="1"/>
          </p:nvPr>
        </p:nvSpPr>
        <p:spPr>
          <a:xfrm>
            <a:off x="3405608" y="874092"/>
            <a:ext cx="5069157"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Deepika Merlin N  -  927622BAL006</a:t>
            </a:r>
            <a:endParaRPr dirty="0"/>
          </a:p>
        </p:txBody>
      </p:sp>
      <p:sp>
        <p:nvSpPr>
          <p:cNvPr id="252" name="Google Shape;252;p36"/>
          <p:cNvSpPr txBox="1">
            <a:spLocks noGrp="1"/>
          </p:cNvSpPr>
          <p:nvPr>
            <p:ph type="subTitle" idx="2"/>
          </p:nvPr>
        </p:nvSpPr>
        <p:spPr>
          <a:xfrm>
            <a:off x="3571347" y="2111399"/>
            <a:ext cx="4777523"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a:t>
            </a:r>
            <a:r>
              <a:rPr lang="en-IN" dirty="0"/>
              <a:t>a</a:t>
            </a:r>
            <a:r>
              <a:rPr lang="en" dirty="0"/>
              <a:t>yanthan S         -  927622BAL016</a:t>
            </a:r>
            <a:endParaRPr dirty="0"/>
          </a:p>
        </p:txBody>
      </p:sp>
      <p:sp>
        <p:nvSpPr>
          <p:cNvPr id="253" name="Google Shape;253;p36"/>
          <p:cNvSpPr txBox="1">
            <a:spLocks noGrp="1"/>
          </p:cNvSpPr>
          <p:nvPr>
            <p:ph type="subTitle" idx="3"/>
          </p:nvPr>
        </p:nvSpPr>
        <p:spPr>
          <a:xfrm>
            <a:off x="3723168" y="3312759"/>
            <a:ext cx="4625702"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Varshini S             - 927622BAL053</a:t>
            </a:r>
            <a:endParaRPr dirty="0"/>
          </a:p>
        </p:txBody>
      </p:sp>
      <p:sp>
        <p:nvSpPr>
          <p:cNvPr id="255" name="Google Shape;255;p36"/>
          <p:cNvSpPr txBox="1">
            <a:spLocks noGrp="1"/>
          </p:cNvSpPr>
          <p:nvPr>
            <p:ph type="title"/>
          </p:nvPr>
        </p:nvSpPr>
        <p:spPr>
          <a:xfrm>
            <a:off x="2569390" y="3267159"/>
            <a:ext cx="680211"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56" name="Google Shape;256;p36"/>
          <p:cNvSpPr txBox="1">
            <a:spLocks noGrp="1"/>
          </p:cNvSpPr>
          <p:nvPr>
            <p:ph type="subTitle" idx="5"/>
          </p:nvPr>
        </p:nvSpPr>
        <p:spPr>
          <a:xfrm>
            <a:off x="3930243" y="1149307"/>
            <a:ext cx="1283497" cy="3346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Leader</a:t>
            </a:r>
            <a:endParaRPr dirty="0"/>
          </a:p>
        </p:txBody>
      </p:sp>
      <p:sp>
        <p:nvSpPr>
          <p:cNvPr id="257" name="Google Shape;257;p36"/>
          <p:cNvSpPr txBox="1">
            <a:spLocks noGrp="1"/>
          </p:cNvSpPr>
          <p:nvPr>
            <p:ph type="title" idx="6"/>
          </p:nvPr>
        </p:nvSpPr>
        <p:spPr>
          <a:xfrm>
            <a:off x="2569390" y="2067449"/>
            <a:ext cx="66698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9" name="Google Shape;259;p36"/>
          <p:cNvSpPr txBox="1">
            <a:spLocks noGrp="1"/>
          </p:cNvSpPr>
          <p:nvPr>
            <p:ph type="title" idx="8"/>
          </p:nvPr>
        </p:nvSpPr>
        <p:spPr>
          <a:xfrm>
            <a:off x="2569390" y="867739"/>
            <a:ext cx="68021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3" name="Google Shape;263;p36"/>
          <p:cNvSpPr txBox="1">
            <a:spLocks noGrp="1"/>
          </p:cNvSpPr>
          <p:nvPr>
            <p:ph type="title" idx="15"/>
          </p:nvPr>
        </p:nvSpPr>
        <p:spPr>
          <a:xfrm>
            <a:off x="2909496" y="48889"/>
            <a:ext cx="332500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sp>
        <p:nvSpPr>
          <p:cNvPr id="8" name="Google Shape;289;p38">
            <a:extLst>
              <a:ext uri="{FF2B5EF4-FFF2-40B4-BE49-F238E27FC236}">
                <a16:creationId xmlns:a16="http://schemas.microsoft.com/office/drawing/2014/main" id="{2B98071B-CB49-A7FC-B48B-149E178B106F}"/>
              </a:ext>
            </a:extLst>
          </p:cNvPr>
          <p:cNvSpPr/>
          <p:nvPr/>
        </p:nvSpPr>
        <p:spPr>
          <a:xfrm rot="-2700000" flipH="1" flipV="1">
            <a:off x="4326075" y="4428731"/>
            <a:ext cx="455252" cy="455251"/>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7" name="Google Shape;757;p58"/>
          <p:cNvSpPr txBox="1">
            <a:spLocks noGrp="1"/>
          </p:cNvSpPr>
          <p:nvPr>
            <p:ph type="ctrTitle"/>
          </p:nvPr>
        </p:nvSpPr>
        <p:spPr>
          <a:xfrm>
            <a:off x="621311" y="1694680"/>
            <a:ext cx="4379400" cy="9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r>
              <a:rPr lang="en" dirty="0">
                <a:solidFill>
                  <a:schemeClr val="dk2"/>
                </a:solidFill>
              </a:rPr>
              <a:t>.</a:t>
            </a:r>
            <a:endParaRPr dirty="0">
              <a:solidFill>
                <a:schemeClr val="dk2"/>
              </a:solidFill>
            </a:endParaRPr>
          </a:p>
        </p:txBody>
      </p:sp>
      <p:sp>
        <p:nvSpPr>
          <p:cNvPr id="762" name="Google Shape;762;p58"/>
          <p:cNvSpPr/>
          <p:nvPr/>
        </p:nvSpPr>
        <p:spPr>
          <a:xfrm>
            <a:off x="5330500" y="1560022"/>
            <a:ext cx="1546800" cy="35973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8"/>
          <p:cNvSpPr/>
          <p:nvPr/>
        </p:nvSpPr>
        <p:spPr>
          <a:xfrm rot="10800000">
            <a:off x="6877300" y="-100"/>
            <a:ext cx="1551600" cy="4608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8"/>
          <p:cNvSpPr/>
          <p:nvPr/>
        </p:nvSpPr>
        <p:spPr>
          <a:xfrm>
            <a:off x="7051150" y="2204725"/>
            <a:ext cx="1203900" cy="2176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8"/>
          <p:cNvSpPr/>
          <p:nvPr/>
        </p:nvSpPr>
        <p:spPr>
          <a:xfrm>
            <a:off x="5501950" y="1765400"/>
            <a:ext cx="1203900" cy="2176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6" name="Google Shape;766;p58"/>
          <p:cNvPicPr preferRelativeResize="0"/>
          <p:nvPr/>
        </p:nvPicPr>
        <p:blipFill rotWithShape="1">
          <a:blip r:embed="rId3">
            <a:alphaModFix/>
          </a:blip>
          <a:srcRect l="16705" r="16712"/>
          <a:stretch/>
        </p:blipFill>
        <p:spPr>
          <a:xfrm>
            <a:off x="7051100" y="3176421"/>
            <a:ext cx="1203900" cy="1205100"/>
          </a:xfrm>
          <a:prstGeom prst="ellipse">
            <a:avLst/>
          </a:prstGeom>
          <a:noFill/>
          <a:ln>
            <a:noFill/>
          </a:ln>
        </p:spPr>
      </p:pic>
      <p:pic>
        <p:nvPicPr>
          <p:cNvPr id="767" name="Google Shape;767;p58"/>
          <p:cNvPicPr preferRelativeResize="0"/>
          <p:nvPr/>
        </p:nvPicPr>
        <p:blipFill rotWithShape="1">
          <a:blip r:embed="rId4">
            <a:alphaModFix/>
          </a:blip>
          <a:srcRect l="1672" t="4945" r="4904" b="27768"/>
          <a:stretch/>
        </p:blipFill>
        <p:spPr>
          <a:xfrm>
            <a:off x="7051150" y="3175549"/>
            <a:ext cx="1203900" cy="1205100"/>
          </a:xfrm>
          <a:prstGeom prst="ellipse">
            <a:avLst/>
          </a:prstGeom>
          <a:noFill/>
          <a:ln>
            <a:noFill/>
          </a:ln>
        </p:spPr>
      </p:pic>
      <p:sp>
        <p:nvSpPr>
          <p:cNvPr id="769" name="Google Shape;769;p58"/>
          <p:cNvSpPr/>
          <p:nvPr/>
        </p:nvSpPr>
        <p:spPr>
          <a:xfrm rot="-2700000">
            <a:off x="4481189" y="604328"/>
            <a:ext cx="535421" cy="535421"/>
          </a:xfrm>
          <a:prstGeom prst="blockArc">
            <a:avLst>
              <a:gd name="adj1" fmla="val 10800000"/>
              <a:gd name="adj2" fmla="val 53961"/>
              <a:gd name="adj3" fmla="val 272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8"/>
          <p:cNvSpPr/>
          <p:nvPr/>
        </p:nvSpPr>
        <p:spPr>
          <a:xfrm>
            <a:off x="7051150" y="0"/>
            <a:ext cx="1203900" cy="221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8"/>
          <p:cNvSpPr/>
          <p:nvPr/>
        </p:nvSpPr>
        <p:spPr>
          <a:xfrm>
            <a:off x="0" y="4608500"/>
            <a:ext cx="531000" cy="531000"/>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8"/>
          <p:cNvSpPr/>
          <p:nvPr/>
        </p:nvSpPr>
        <p:spPr>
          <a:xfrm rot="-8100000">
            <a:off x="263289" y="1131542"/>
            <a:ext cx="535421" cy="535421"/>
          </a:xfrm>
          <a:prstGeom prst="pie">
            <a:avLst>
              <a:gd name="adj1" fmla="val 5611512"/>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01;p59">
            <a:extLst>
              <a:ext uri="{FF2B5EF4-FFF2-40B4-BE49-F238E27FC236}">
                <a16:creationId xmlns:a16="http://schemas.microsoft.com/office/drawing/2014/main" id="{56CF902C-E739-C2C8-7C2E-A48718FE4B46}"/>
              </a:ext>
            </a:extLst>
          </p:cNvPr>
          <p:cNvGrpSpPr/>
          <p:nvPr/>
        </p:nvGrpSpPr>
        <p:grpSpPr>
          <a:xfrm>
            <a:off x="6973769" y="-104"/>
            <a:ext cx="1358561" cy="1399174"/>
            <a:chOff x="6021975" y="1901075"/>
            <a:chExt cx="2089700" cy="2089675"/>
          </a:xfrm>
        </p:grpSpPr>
        <p:sp>
          <p:nvSpPr>
            <p:cNvPr id="3" name="Google Shape;802;p59">
              <a:extLst>
                <a:ext uri="{FF2B5EF4-FFF2-40B4-BE49-F238E27FC236}">
                  <a16:creationId xmlns:a16="http://schemas.microsoft.com/office/drawing/2014/main" id="{C7D52170-8BEB-213A-1754-28F3CF3DF961}"/>
                </a:ext>
              </a:extLst>
            </p:cNvPr>
            <p:cNvSpPr/>
            <p:nvPr/>
          </p:nvSpPr>
          <p:spPr>
            <a:xfrm>
              <a:off x="6021975" y="1901075"/>
              <a:ext cx="2089700" cy="2089675"/>
            </a:xfrm>
            <a:custGeom>
              <a:avLst/>
              <a:gdLst/>
              <a:ahLst/>
              <a:cxnLst/>
              <a:rect l="l" t="t" r="r" b="b"/>
              <a:pathLst>
                <a:path w="83588" h="83587" extrusionOk="0">
                  <a:moveTo>
                    <a:pt x="41794" y="0"/>
                  </a:moveTo>
                  <a:cubicBezTo>
                    <a:pt x="18718" y="0"/>
                    <a:pt x="1" y="18717"/>
                    <a:pt x="1" y="41793"/>
                  </a:cubicBezTo>
                  <a:cubicBezTo>
                    <a:pt x="1" y="64893"/>
                    <a:pt x="18718" y="83587"/>
                    <a:pt x="41794" y="83587"/>
                  </a:cubicBezTo>
                  <a:cubicBezTo>
                    <a:pt x="64870" y="83587"/>
                    <a:pt x="83587" y="64893"/>
                    <a:pt x="83587" y="41793"/>
                  </a:cubicBezTo>
                  <a:cubicBezTo>
                    <a:pt x="83587" y="18717"/>
                    <a:pt x="64870" y="0"/>
                    <a:pt x="4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3;p59">
              <a:extLst>
                <a:ext uri="{FF2B5EF4-FFF2-40B4-BE49-F238E27FC236}">
                  <a16:creationId xmlns:a16="http://schemas.microsoft.com/office/drawing/2014/main" id="{DD7872A4-C0E2-8937-5FF6-ABFC524DC8BA}"/>
                </a:ext>
              </a:extLst>
            </p:cNvPr>
            <p:cNvSpPr/>
            <p:nvPr/>
          </p:nvSpPr>
          <p:spPr>
            <a:xfrm>
              <a:off x="6243950" y="2123050"/>
              <a:ext cx="1645750" cy="1646300"/>
            </a:xfrm>
            <a:custGeom>
              <a:avLst/>
              <a:gdLst/>
              <a:ahLst/>
              <a:cxnLst/>
              <a:rect l="l" t="t" r="r" b="b"/>
              <a:pathLst>
                <a:path w="65830" h="65852" extrusionOk="0">
                  <a:moveTo>
                    <a:pt x="32915" y="0"/>
                  </a:moveTo>
                  <a:cubicBezTo>
                    <a:pt x="14723" y="0"/>
                    <a:pt x="1" y="14746"/>
                    <a:pt x="1" y="32914"/>
                  </a:cubicBezTo>
                  <a:cubicBezTo>
                    <a:pt x="1" y="51106"/>
                    <a:pt x="14723" y="65851"/>
                    <a:pt x="32915" y="65851"/>
                  </a:cubicBezTo>
                  <a:cubicBezTo>
                    <a:pt x="51107" y="65851"/>
                    <a:pt x="65829" y="51106"/>
                    <a:pt x="65829" y="32914"/>
                  </a:cubicBezTo>
                  <a:cubicBezTo>
                    <a:pt x="65829" y="14746"/>
                    <a:pt x="51107" y="0"/>
                    <a:pt x="32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4;p59">
              <a:extLst>
                <a:ext uri="{FF2B5EF4-FFF2-40B4-BE49-F238E27FC236}">
                  <a16:creationId xmlns:a16="http://schemas.microsoft.com/office/drawing/2014/main" id="{91E977A0-2350-BB4E-4D78-1F22E8E891B4}"/>
                </a:ext>
              </a:extLst>
            </p:cNvPr>
            <p:cNvSpPr/>
            <p:nvPr/>
          </p:nvSpPr>
          <p:spPr>
            <a:xfrm>
              <a:off x="6243950" y="2123050"/>
              <a:ext cx="813175" cy="1646300"/>
            </a:xfrm>
            <a:custGeom>
              <a:avLst/>
              <a:gdLst/>
              <a:ahLst/>
              <a:cxnLst/>
              <a:rect l="l" t="t" r="r" b="b"/>
              <a:pathLst>
                <a:path w="32527" h="65852" extrusionOk="0">
                  <a:moveTo>
                    <a:pt x="32527" y="0"/>
                  </a:moveTo>
                  <a:cubicBezTo>
                    <a:pt x="14518" y="206"/>
                    <a:pt x="1" y="14860"/>
                    <a:pt x="1" y="32914"/>
                  </a:cubicBezTo>
                  <a:cubicBezTo>
                    <a:pt x="1" y="50969"/>
                    <a:pt x="14518" y="65646"/>
                    <a:pt x="32527" y="65851"/>
                  </a:cubicBezTo>
                  <a:lnTo>
                    <a:pt x="325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5;p59">
              <a:extLst>
                <a:ext uri="{FF2B5EF4-FFF2-40B4-BE49-F238E27FC236}">
                  <a16:creationId xmlns:a16="http://schemas.microsoft.com/office/drawing/2014/main" id="{53F15835-058F-54CC-B822-149B5A407BA1}"/>
                </a:ext>
              </a:extLst>
            </p:cNvPr>
            <p:cNvSpPr/>
            <p:nvPr/>
          </p:nvSpPr>
          <p:spPr>
            <a:xfrm>
              <a:off x="6558375" y="2437475"/>
              <a:ext cx="1016900" cy="1017450"/>
            </a:xfrm>
            <a:custGeom>
              <a:avLst/>
              <a:gdLst/>
              <a:ahLst/>
              <a:cxnLst/>
              <a:rect l="l" t="t" r="r" b="b"/>
              <a:pathLst>
                <a:path w="40676" h="40698" extrusionOk="0">
                  <a:moveTo>
                    <a:pt x="20338" y="0"/>
                  </a:moveTo>
                  <a:cubicBezTo>
                    <a:pt x="9108" y="0"/>
                    <a:pt x="1" y="9107"/>
                    <a:pt x="1" y="20337"/>
                  </a:cubicBezTo>
                  <a:cubicBezTo>
                    <a:pt x="1" y="31590"/>
                    <a:pt x="9108" y="40698"/>
                    <a:pt x="20338" y="40698"/>
                  </a:cubicBezTo>
                  <a:cubicBezTo>
                    <a:pt x="31568" y="40698"/>
                    <a:pt x="40675" y="31590"/>
                    <a:pt x="40675" y="20337"/>
                  </a:cubicBezTo>
                  <a:cubicBezTo>
                    <a:pt x="40675" y="9107"/>
                    <a:pt x="31568" y="0"/>
                    <a:pt x="20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6;p59">
              <a:extLst>
                <a:ext uri="{FF2B5EF4-FFF2-40B4-BE49-F238E27FC236}">
                  <a16:creationId xmlns:a16="http://schemas.microsoft.com/office/drawing/2014/main" id="{F84B1A32-213F-A68A-54AE-688EF089E9CB}"/>
                </a:ext>
              </a:extLst>
            </p:cNvPr>
            <p:cNvSpPr/>
            <p:nvPr/>
          </p:nvSpPr>
          <p:spPr>
            <a:xfrm>
              <a:off x="6558375" y="2958450"/>
              <a:ext cx="1016900" cy="496475"/>
            </a:xfrm>
            <a:custGeom>
              <a:avLst/>
              <a:gdLst/>
              <a:ahLst/>
              <a:cxnLst/>
              <a:rect l="l" t="t" r="r" b="b"/>
              <a:pathLst>
                <a:path w="40676" h="19859" extrusionOk="0">
                  <a:moveTo>
                    <a:pt x="1" y="1"/>
                  </a:moveTo>
                  <a:cubicBezTo>
                    <a:pt x="274" y="11002"/>
                    <a:pt x="9268" y="19859"/>
                    <a:pt x="20338" y="19859"/>
                  </a:cubicBezTo>
                  <a:cubicBezTo>
                    <a:pt x="31408" y="19859"/>
                    <a:pt x="40401" y="11002"/>
                    <a:pt x="40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7;p59">
              <a:extLst>
                <a:ext uri="{FF2B5EF4-FFF2-40B4-BE49-F238E27FC236}">
                  <a16:creationId xmlns:a16="http://schemas.microsoft.com/office/drawing/2014/main" id="{B7F8FC9A-93F8-2DBE-3B1D-801558CF54F2}"/>
                </a:ext>
              </a:extLst>
            </p:cNvPr>
            <p:cNvSpPr/>
            <p:nvPr/>
          </p:nvSpPr>
          <p:spPr>
            <a:xfrm>
              <a:off x="6800900" y="2679975"/>
              <a:ext cx="531850" cy="531875"/>
            </a:xfrm>
            <a:custGeom>
              <a:avLst/>
              <a:gdLst/>
              <a:ahLst/>
              <a:cxnLst/>
              <a:rect l="l" t="t" r="r" b="b"/>
              <a:pathLst>
                <a:path w="21274" h="21275" extrusionOk="0">
                  <a:moveTo>
                    <a:pt x="10637" y="1"/>
                  </a:moveTo>
                  <a:cubicBezTo>
                    <a:pt x="4771" y="1"/>
                    <a:pt x="0" y="4771"/>
                    <a:pt x="0" y="10637"/>
                  </a:cubicBezTo>
                  <a:cubicBezTo>
                    <a:pt x="0" y="16526"/>
                    <a:pt x="4771" y="21274"/>
                    <a:pt x="10637" y="21274"/>
                  </a:cubicBezTo>
                  <a:cubicBezTo>
                    <a:pt x="16503" y="21274"/>
                    <a:pt x="21274" y="16526"/>
                    <a:pt x="21274" y="10637"/>
                  </a:cubicBezTo>
                  <a:cubicBezTo>
                    <a:pt x="21274" y="4771"/>
                    <a:pt x="16503" y="1"/>
                    <a:pt x="10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8;p59">
              <a:extLst>
                <a:ext uri="{FF2B5EF4-FFF2-40B4-BE49-F238E27FC236}">
                  <a16:creationId xmlns:a16="http://schemas.microsoft.com/office/drawing/2014/main" id="{68BCAA44-C5E1-E93E-22CB-FFB42665B7DE}"/>
                </a:ext>
              </a:extLst>
            </p:cNvPr>
            <p:cNvSpPr/>
            <p:nvPr/>
          </p:nvSpPr>
          <p:spPr>
            <a:xfrm>
              <a:off x="7063375" y="2679975"/>
              <a:ext cx="269375" cy="531875"/>
            </a:xfrm>
            <a:custGeom>
              <a:avLst/>
              <a:gdLst/>
              <a:ahLst/>
              <a:cxnLst/>
              <a:rect l="l" t="t" r="r" b="b"/>
              <a:pathLst>
                <a:path w="10775" h="21275" extrusionOk="0">
                  <a:moveTo>
                    <a:pt x="138" y="1"/>
                  </a:moveTo>
                  <a:cubicBezTo>
                    <a:pt x="92" y="1"/>
                    <a:pt x="47" y="24"/>
                    <a:pt x="1" y="24"/>
                  </a:cubicBezTo>
                  <a:lnTo>
                    <a:pt x="1" y="21274"/>
                  </a:lnTo>
                  <a:lnTo>
                    <a:pt x="138" y="21274"/>
                  </a:lnTo>
                  <a:cubicBezTo>
                    <a:pt x="6004" y="21274"/>
                    <a:pt x="10775" y="16526"/>
                    <a:pt x="10775" y="10637"/>
                  </a:cubicBezTo>
                  <a:cubicBezTo>
                    <a:pt x="10775" y="4771"/>
                    <a:pt x="6004"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01;p59">
            <a:extLst>
              <a:ext uri="{FF2B5EF4-FFF2-40B4-BE49-F238E27FC236}">
                <a16:creationId xmlns:a16="http://schemas.microsoft.com/office/drawing/2014/main" id="{3ECAAE85-5E8B-B45C-8541-D3D499CE7353}"/>
              </a:ext>
            </a:extLst>
          </p:cNvPr>
          <p:cNvGrpSpPr/>
          <p:nvPr/>
        </p:nvGrpSpPr>
        <p:grpSpPr>
          <a:xfrm>
            <a:off x="5441459" y="1674125"/>
            <a:ext cx="1358561" cy="1399174"/>
            <a:chOff x="6021975" y="1901075"/>
            <a:chExt cx="2089700" cy="2089675"/>
          </a:xfrm>
        </p:grpSpPr>
        <p:sp>
          <p:nvSpPr>
            <p:cNvPr id="20" name="Google Shape;802;p59">
              <a:extLst>
                <a:ext uri="{FF2B5EF4-FFF2-40B4-BE49-F238E27FC236}">
                  <a16:creationId xmlns:a16="http://schemas.microsoft.com/office/drawing/2014/main" id="{5967E729-BDAE-7BAB-A1E0-BF8889318008}"/>
                </a:ext>
              </a:extLst>
            </p:cNvPr>
            <p:cNvSpPr/>
            <p:nvPr/>
          </p:nvSpPr>
          <p:spPr>
            <a:xfrm>
              <a:off x="6021975" y="1901075"/>
              <a:ext cx="2089700" cy="2089675"/>
            </a:xfrm>
            <a:custGeom>
              <a:avLst/>
              <a:gdLst/>
              <a:ahLst/>
              <a:cxnLst/>
              <a:rect l="l" t="t" r="r" b="b"/>
              <a:pathLst>
                <a:path w="83588" h="83587" extrusionOk="0">
                  <a:moveTo>
                    <a:pt x="41794" y="0"/>
                  </a:moveTo>
                  <a:cubicBezTo>
                    <a:pt x="18718" y="0"/>
                    <a:pt x="1" y="18717"/>
                    <a:pt x="1" y="41793"/>
                  </a:cubicBezTo>
                  <a:cubicBezTo>
                    <a:pt x="1" y="64893"/>
                    <a:pt x="18718" y="83587"/>
                    <a:pt x="41794" y="83587"/>
                  </a:cubicBezTo>
                  <a:cubicBezTo>
                    <a:pt x="64870" y="83587"/>
                    <a:pt x="83587" y="64893"/>
                    <a:pt x="83587" y="41793"/>
                  </a:cubicBezTo>
                  <a:cubicBezTo>
                    <a:pt x="83587" y="18717"/>
                    <a:pt x="64870" y="0"/>
                    <a:pt x="4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803;p59">
              <a:extLst>
                <a:ext uri="{FF2B5EF4-FFF2-40B4-BE49-F238E27FC236}">
                  <a16:creationId xmlns:a16="http://schemas.microsoft.com/office/drawing/2014/main" id="{A065E99A-0D7B-53B8-6439-3A260D5E751F}"/>
                </a:ext>
              </a:extLst>
            </p:cNvPr>
            <p:cNvSpPr/>
            <p:nvPr/>
          </p:nvSpPr>
          <p:spPr>
            <a:xfrm>
              <a:off x="6243950" y="2123050"/>
              <a:ext cx="1645750" cy="1646300"/>
            </a:xfrm>
            <a:custGeom>
              <a:avLst/>
              <a:gdLst/>
              <a:ahLst/>
              <a:cxnLst/>
              <a:rect l="l" t="t" r="r" b="b"/>
              <a:pathLst>
                <a:path w="65830" h="65852" extrusionOk="0">
                  <a:moveTo>
                    <a:pt x="32915" y="0"/>
                  </a:moveTo>
                  <a:cubicBezTo>
                    <a:pt x="14723" y="0"/>
                    <a:pt x="1" y="14746"/>
                    <a:pt x="1" y="32914"/>
                  </a:cubicBezTo>
                  <a:cubicBezTo>
                    <a:pt x="1" y="51106"/>
                    <a:pt x="14723" y="65851"/>
                    <a:pt x="32915" y="65851"/>
                  </a:cubicBezTo>
                  <a:cubicBezTo>
                    <a:pt x="51107" y="65851"/>
                    <a:pt x="65829" y="51106"/>
                    <a:pt x="65829" y="32914"/>
                  </a:cubicBezTo>
                  <a:cubicBezTo>
                    <a:pt x="65829" y="14746"/>
                    <a:pt x="51107" y="0"/>
                    <a:pt x="32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4;p59">
              <a:extLst>
                <a:ext uri="{FF2B5EF4-FFF2-40B4-BE49-F238E27FC236}">
                  <a16:creationId xmlns:a16="http://schemas.microsoft.com/office/drawing/2014/main" id="{1DBAE2E3-D2D9-444A-A94B-9B5D5C120848}"/>
                </a:ext>
              </a:extLst>
            </p:cNvPr>
            <p:cNvSpPr/>
            <p:nvPr/>
          </p:nvSpPr>
          <p:spPr>
            <a:xfrm>
              <a:off x="6243950" y="2123050"/>
              <a:ext cx="813175" cy="1646300"/>
            </a:xfrm>
            <a:custGeom>
              <a:avLst/>
              <a:gdLst/>
              <a:ahLst/>
              <a:cxnLst/>
              <a:rect l="l" t="t" r="r" b="b"/>
              <a:pathLst>
                <a:path w="32527" h="65852" extrusionOk="0">
                  <a:moveTo>
                    <a:pt x="32527" y="0"/>
                  </a:moveTo>
                  <a:cubicBezTo>
                    <a:pt x="14518" y="206"/>
                    <a:pt x="1" y="14860"/>
                    <a:pt x="1" y="32914"/>
                  </a:cubicBezTo>
                  <a:cubicBezTo>
                    <a:pt x="1" y="50969"/>
                    <a:pt x="14518" y="65646"/>
                    <a:pt x="32527" y="65851"/>
                  </a:cubicBezTo>
                  <a:lnTo>
                    <a:pt x="325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5;p59">
              <a:extLst>
                <a:ext uri="{FF2B5EF4-FFF2-40B4-BE49-F238E27FC236}">
                  <a16:creationId xmlns:a16="http://schemas.microsoft.com/office/drawing/2014/main" id="{3FBAA211-8660-B02C-3F51-7B94B871F40D}"/>
                </a:ext>
              </a:extLst>
            </p:cNvPr>
            <p:cNvSpPr/>
            <p:nvPr/>
          </p:nvSpPr>
          <p:spPr>
            <a:xfrm>
              <a:off x="6558375" y="2437475"/>
              <a:ext cx="1016900" cy="1017450"/>
            </a:xfrm>
            <a:custGeom>
              <a:avLst/>
              <a:gdLst/>
              <a:ahLst/>
              <a:cxnLst/>
              <a:rect l="l" t="t" r="r" b="b"/>
              <a:pathLst>
                <a:path w="40676" h="40698" extrusionOk="0">
                  <a:moveTo>
                    <a:pt x="20338" y="0"/>
                  </a:moveTo>
                  <a:cubicBezTo>
                    <a:pt x="9108" y="0"/>
                    <a:pt x="1" y="9107"/>
                    <a:pt x="1" y="20337"/>
                  </a:cubicBezTo>
                  <a:cubicBezTo>
                    <a:pt x="1" y="31590"/>
                    <a:pt x="9108" y="40698"/>
                    <a:pt x="20338" y="40698"/>
                  </a:cubicBezTo>
                  <a:cubicBezTo>
                    <a:pt x="31568" y="40698"/>
                    <a:pt x="40675" y="31590"/>
                    <a:pt x="40675" y="20337"/>
                  </a:cubicBezTo>
                  <a:cubicBezTo>
                    <a:pt x="40675" y="9107"/>
                    <a:pt x="31568" y="0"/>
                    <a:pt x="20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6;p59">
              <a:extLst>
                <a:ext uri="{FF2B5EF4-FFF2-40B4-BE49-F238E27FC236}">
                  <a16:creationId xmlns:a16="http://schemas.microsoft.com/office/drawing/2014/main" id="{D06C3EFD-399A-1862-0C34-1082FE109617}"/>
                </a:ext>
              </a:extLst>
            </p:cNvPr>
            <p:cNvSpPr/>
            <p:nvPr/>
          </p:nvSpPr>
          <p:spPr>
            <a:xfrm>
              <a:off x="6558375" y="2958450"/>
              <a:ext cx="1016900" cy="496475"/>
            </a:xfrm>
            <a:custGeom>
              <a:avLst/>
              <a:gdLst/>
              <a:ahLst/>
              <a:cxnLst/>
              <a:rect l="l" t="t" r="r" b="b"/>
              <a:pathLst>
                <a:path w="40676" h="19859" extrusionOk="0">
                  <a:moveTo>
                    <a:pt x="1" y="1"/>
                  </a:moveTo>
                  <a:cubicBezTo>
                    <a:pt x="274" y="11002"/>
                    <a:pt x="9268" y="19859"/>
                    <a:pt x="20338" y="19859"/>
                  </a:cubicBezTo>
                  <a:cubicBezTo>
                    <a:pt x="31408" y="19859"/>
                    <a:pt x="40401" y="11002"/>
                    <a:pt x="40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7;p59">
              <a:extLst>
                <a:ext uri="{FF2B5EF4-FFF2-40B4-BE49-F238E27FC236}">
                  <a16:creationId xmlns:a16="http://schemas.microsoft.com/office/drawing/2014/main" id="{41D730EF-D68E-E26C-CF6B-17A43449154F}"/>
                </a:ext>
              </a:extLst>
            </p:cNvPr>
            <p:cNvSpPr/>
            <p:nvPr/>
          </p:nvSpPr>
          <p:spPr>
            <a:xfrm>
              <a:off x="6800900" y="2679975"/>
              <a:ext cx="531850" cy="531875"/>
            </a:xfrm>
            <a:custGeom>
              <a:avLst/>
              <a:gdLst/>
              <a:ahLst/>
              <a:cxnLst/>
              <a:rect l="l" t="t" r="r" b="b"/>
              <a:pathLst>
                <a:path w="21274" h="21275" extrusionOk="0">
                  <a:moveTo>
                    <a:pt x="10637" y="1"/>
                  </a:moveTo>
                  <a:cubicBezTo>
                    <a:pt x="4771" y="1"/>
                    <a:pt x="0" y="4771"/>
                    <a:pt x="0" y="10637"/>
                  </a:cubicBezTo>
                  <a:cubicBezTo>
                    <a:pt x="0" y="16526"/>
                    <a:pt x="4771" y="21274"/>
                    <a:pt x="10637" y="21274"/>
                  </a:cubicBezTo>
                  <a:cubicBezTo>
                    <a:pt x="16503" y="21274"/>
                    <a:pt x="21274" y="16526"/>
                    <a:pt x="21274" y="10637"/>
                  </a:cubicBezTo>
                  <a:cubicBezTo>
                    <a:pt x="21274" y="4771"/>
                    <a:pt x="16503" y="1"/>
                    <a:pt x="10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8;p59">
              <a:extLst>
                <a:ext uri="{FF2B5EF4-FFF2-40B4-BE49-F238E27FC236}">
                  <a16:creationId xmlns:a16="http://schemas.microsoft.com/office/drawing/2014/main" id="{C3B0992E-1DCF-8813-401F-FBE37100BA0C}"/>
                </a:ext>
              </a:extLst>
            </p:cNvPr>
            <p:cNvSpPr/>
            <p:nvPr/>
          </p:nvSpPr>
          <p:spPr>
            <a:xfrm>
              <a:off x="7063375" y="2679975"/>
              <a:ext cx="269375" cy="531875"/>
            </a:xfrm>
            <a:custGeom>
              <a:avLst/>
              <a:gdLst/>
              <a:ahLst/>
              <a:cxnLst/>
              <a:rect l="l" t="t" r="r" b="b"/>
              <a:pathLst>
                <a:path w="10775" h="21275" extrusionOk="0">
                  <a:moveTo>
                    <a:pt x="138" y="1"/>
                  </a:moveTo>
                  <a:cubicBezTo>
                    <a:pt x="92" y="1"/>
                    <a:pt x="47" y="24"/>
                    <a:pt x="1" y="24"/>
                  </a:cubicBezTo>
                  <a:lnTo>
                    <a:pt x="1" y="21274"/>
                  </a:lnTo>
                  <a:lnTo>
                    <a:pt x="138" y="21274"/>
                  </a:lnTo>
                  <a:cubicBezTo>
                    <a:pt x="6004" y="21274"/>
                    <a:pt x="10775" y="16526"/>
                    <a:pt x="10775" y="10637"/>
                  </a:cubicBezTo>
                  <a:cubicBezTo>
                    <a:pt x="10775" y="4771"/>
                    <a:pt x="6004"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01;p59">
            <a:extLst>
              <a:ext uri="{FF2B5EF4-FFF2-40B4-BE49-F238E27FC236}">
                <a16:creationId xmlns:a16="http://schemas.microsoft.com/office/drawing/2014/main" id="{F0A0530D-8943-72CC-EF1D-A8B4D8036BEB}"/>
              </a:ext>
            </a:extLst>
          </p:cNvPr>
          <p:cNvGrpSpPr/>
          <p:nvPr/>
        </p:nvGrpSpPr>
        <p:grpSpPr>
          <a:xfrm>
            <a:off x="5455569" y="3758221"/>
            <a:ext cx="1358561" cy="1399174"/>
            <a:chOff x="6021975" y="1901075"/>
            <a:chExt cx="2089700" cy="2089675"/>
          </a:xfrm>
        </p:grpSpPr>
        <p:sp>
          <p:nvSpPr>
            <p:cNvPr id="28" name="Google Shape;802;p59">
              <a:extLst>
                <a:ext uri="{FF2B5EF4-FFF2-40B4-BE49-F238E27FC236}">
                  <a16:creationId xmlns:a16="http://schemas.microsoft.com/office/drawing/2014/main" id="{41253F1F-0A8A-47F2-FC8D-C7A7B4820B0F}"/>
                </a:ext>
              </a:extLst>
            </p:cNvPr>
            <p:cNvSpPr/>
            <p:nvPr/>
          </p:nvSpPr>
          <p:spPr>
            <a:xfrm>
              <a:off x="6021975" y="1901075"/>
              <a:ext cx="2089700" cy="2089675"/>
            </a:xfrm>
            <a:custGeom>
              <a:avLst/>
              <a:gdLst/>
              <a:ahLst/>
              <a:cxnLst/>
              <a:rect l="l" t="t" r="r" b="b"/>
              <a:pathLst>
                <a:path w="83588" h="83587" extrusionOk="0">
                  <a:moveTo>
                    <a:pt x="41794" y="0"/>
                  </a:moveTo>
                  <a:cubicBezTo>
                    <a:pt x="18718" y="0"/>
                    <a:pt x="1" y="18717"/>
                    <a:pt x="1" y="41793"/>
                  </a:cubicBezTo>
                  <a:cubicBezTo>
                    <a:pt x="1" y="64893"/>
                    <a:pt x="18718" y="83587"/>
                    <a:pt x="41794" y="83587"/>
                  </a:cubicBezTo>
                  <a:cubicBezTo>
                    <a:pt x="64870" y="83587"/>
                    <a:pt x="83587" y="64893"/>
                    <a:pt x="83587" y="41793"/>
                  </a:cubicBezTo>
                  <a:cubicBezTo>
                    <a:pt x="83587" y="18717"/>
                    <a:pt x="64870" y="0"/>
                    <a:pt x="4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803;p59">
              <a:extLst>
                <a:ext uri="{FF2B5EF4-FFF2-40B4-BE49-F238E27FC236}">
                  <a16:creationId xmlns:a16="http://schemas.microsoft.com/office/drawing/2014/main" id="{2A4A4A4F-326C-E5AC-1E42-E718A37C038E}"/>
                </a:ext>
              </a:extLst>
            </p:cNvPr>
            <p:cNvSpPr/>
            <p:nvPr/>
          </p:nvSpPr>
          <p:spPr>
            <a:xfrm>
              <a:off x="6243950" y="2123050"/>
              <a:ext cx="1645750" cy="1646300"/>
            </a:xfrm>
            <a:custGeom>
              <a:avLst/>
              <a:gdLst/>
              <a:ahLst/>
              <a:cxnLst/>
              <a:rect l="l" t="t" r="r" b="b"/>
              <a:pathLst>
                <a:path w="65830" h="65852" extrusionOk="0">
                  <a:moveTo>
                    <a:pt x="32915" y="0"/>
                  </a:moveTo>
                  <a:cubicBezTo>
                    <a:pt x="14723" y="0"/>
                    <a:pt x="1" y="14746"/>
                    <a:pt x="1" y="32914"/>
                  </a:cubicBezTo>
                  <a:cubicBezTo>
                    <a:pt x="1" y="51106"/>
                    <a:pt x="14723" y="65851"/>
                    <a:pt x="32915" y="65851"/>
                  </a:cubicBezTo>
                  <a:cubicBezTo>
                    <a:pt x="51107" y="65851"/>
                    <a:pt x="65829" y="51106"/>
                    <a:pt x="65829" y="32914"/>
                  </a:cubicBezTo>
                  <a:cubicBezTo>
                    <a:pt x="65829" y="14746"/>
                    <a:pt x="51107" y="0"/>
                    <a:pt x="32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4;p59">
              <a:extLst>
                <a:ext uri="{FF2B5EF4-FFF2-40B4-BE49-F238E27FC236}">
                  <a16:creationId xmlns:a16="http://schemas.microsoft.com/office/drawing/2014/main" id="{C9CC02CC-D739-C261-C8F4-D00EB14ADB51}"/>
                </a:ext>
              </a:extLst>
            </p:cNvPr>
            <p:cNvSpPr/>
            <p:nvPr/>
          </p:nvSpPr>
          <p:spPr>
            <a:xfrm>
              <a:off x="6243950" y="2123050"/>
              <a:ext cx="813175" cy="1646300"/>
            </a:xfrm>
            <a:custGeom>
              <a:avLst/>
              <a:gdLst/>
              <a:ahLst/>
              <a:cxnLst/>
              <a:rect l="l" t="t" r="r" b="b"/>
              <a:pathLst>
                <a:path w="32527" h="65852" extrusionOk="0">
                  <a:moveTo>
                    <a:pt x="32527" y="0"/>
                  </a:moveTo>
                  <a:cubicBezTo>
                    <a:pt x="14518" y="206"/>
                    <a:pt x="1" y="14860"/>
                    <a:pt x="1" y="32914"/>
                  </a:cubicBezTo>
                  <a:cubicBezTo>
                    <a:pt x="1" y="50969"/>
                    <a:pt x="14518" y="65646"/>
                    <a:pt x="32527" y="65851"/>
                  </a:cubicBezTo>
                  <a:lnTo>
                    <a:pt x="325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5;p59">
              <a:extLst>
                <a:ext uri="{FF2B5EF4-FFF2-40B4-BE49-F238E27FC236}">
                  <a16:creationId xmlns:a16="http://schemas.microsoft.com/office/drawing/2014/main" id="{7D928F0A-C130-B70F-3112-43C3CDE23199}"/>
                </a:ext>
              </a:extLst>
            </p:cNvPr>
            <p:cNvSpPr/>
            <p:nvPr/>
          </p:nvSpPr>
          <p:spPr>
            <a:xfrm>
              <a:off x="6558375" y="2437475"/>
              <a:ext cx="1016900" cy="1017450"/>
            </a:xfrm>
            <a:custGeom>
              <a:avLst/>
              <a:gdLst/>
              <a:ahLst/>
              <a:cxnLst/>
              <a:rect l="l" t="t" r="r" b="b"/>
              <a:pathLst>
                <a:path w="40676" h="40698" extrusionOk="0">
                  <a:moveTo>
                    <a:pt x="20338" y="0"/>
                  </a:moveTo>
                  <a:cubicBezTo>
                    <a:pt x="9108" y="0"/>
                    <a:pt x="1" y="9107"/>
                    <a:pt x="1" y="20337"/>
                  </a:cubicBezTo>
                  <a:cubicBezTo>
                    <a:pt x="1" y="31590"/>
                    <a:pt x="9108" y="40698"/>
                    <a:pt x="20338" y="40698"/>
                  </a:cubicBezTo>
                  <a:cubicBezTo>
                    <a:pt x="31568" y="40698"/>
                    <a:pt x="40675" y="31590"/>
                    <a:pt x="40675" y="20337"/>
                  </a:cubicBezTo>
                  <a:cubicBezTo>
                    <a:pt x="40675" y="9107"/>
                    <a:pt x="31568" y="0"/>
                    <a:pt x="20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6;p59">
              <a:extLst>
                <a:ext uri="{FF2B5EF4-FFF2-40B4-BE49-F238E27FC236}">
                  <a16:creationId xmlns:a16="http://schemas.microsoft.com/office/drawing/2014/main" id="{E8019FC8-0DE9-6619-AC92-1F61B719777E}"/>
                </a:ext>
              </a:extLst>
            </p:cNvPr>
            <p:cNvSpPr/>
            <p:nvPr/>
          </p:nvSpPr>
          <p:spPr>
            <a:xfrm>
              <a:off x="6558375" y="2958450"/>
              <a:ext cx="1016900" cy="496475"/>
            </a:xfrm>
            <a:custGeom>
              <a:avLst/>
              <a:gdLst/>
              <a:ahLst/>
              <a:cxnLst/>
              <a:rect l="l" t="t" r="r" b="b"/>
              <a:pathLst>
                <a:path w="40676" h="19859" extrusionOk="0">
                  <a:moveTo>
                    <a:pt x="1" y="1"/>
                  </a:moveTo>
                  <a:cubicBezTo>
                    <a:pt x="274" y="11002"/>
                    <a:pt x="9268" y="19859"/>
                    <a:pt x="20338" y="19859"/>
                  </a:cubicBezTo>
                  <a:cubicBezTo>
                    <a:pt x="31408" y="19859"/>
                    <a:pt x="40401" y="11002"/>
                    <a:pt x="40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7;p59">
              <a:extLst>
                <a:ext uri="{FF2B5EF4-FFF2-40B4-BE49-F238E27FC236}">
                  <a16:creationId xmlns:a16="http://schemas.microsoft.com/office/drawing/2014/main" id="{F82240A7-8D27-372F-995C-BDB5B24A3286}"/>
                </a:ext>
              </a:extLst>
            </p:cNvPr>
            <p:cNvSpPr/>
            <p:nvPr/>
          </p:nvSpPr>
          <p:spPr>
            <a:xfrm>
              <a:off x="6800900" y="2679975"/>
              <a:ext cx="531850" cy="531875"/>
            </a:xfrm>
            <a:custGeom>
              <a:avLst/>
              <a:gdLst/>
              <a:ahLst/>
              <a:cxnLst/>
              <a:rect l="l" t="t" r="r" b="b"/>
              <a:pathLst>
                <a:path w="21274" h="21275" extrusionOk="0">
                  <a:moveTo>
                    <a:pt x="10637" y="1"/>
                  </a:moveTo>
                  <a:cubicBezTo>
                    <a:pt x="4771" y="1"/>
                    <a:pt x="0" y="4771"/>
                    <a:pt x="0" y="10637"/>
                  </a:cubicBezTo>
                  <a:cubicBezTo>
                    <a:pt x="0" y="16526"/>
                    <a:pt x="4771" y="21274"/>
                    <a:pt x="10637" y="21274"/>
                  </a:cubicBezTo>
                  <a:cubicBezTo>
                    <a:pt x="16503" y="21274"/>
                    <a:pt x="21274" y="16526"/>
                    <a:pt x="21274" y="10637"/>
                  </a:cubicBezTo>
                  <a:cubicBezTo>
                    <a:pt x="21274" y="4771"/>
                    <a:pt x="16503" y="1"/>
                    <a:pt x="10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8;p59">
              <a:extLst>
                <a:ext uri="{FF2B5EF4-FFF2-40B4-BE49-F238E27FC236}">
                  <a16:creationId xmlns:a16="http://schemas.microsoft.com/office/drawing/2014/main" id="{0B9FD62F-F50F-F057-3787-214F91564D7B}"/>
                </a:ext>
              </a:extLst>
            </p:cNvPr>
            <p:cNvSpPr/>
            <p:nvPr/>
          </p:nvSpPr>
          <p:spPr>
            <a:xfrm>
              <a:off x="7063375" y="2679975"/>
              <a:ext cx="269375" cy="531875"/>
            </a:xfrm>
            <a:custGeom>
              <a:avLst/>
              <a:gdLst/>
              <a:ahLst/>
              <a:cxnLst/>
              <a:rect l="l" t="t" r="r" b="b"/>
              <a:pathLst>
                <a:path w="10775" h="21275" extrusionOk="0">
                  <a:moveTo>
                    <a:pt x="138" y="1"/>
                  </a:moveTo>
                  <a:cubicBezTo>
                    <a:pt x="92" y="1"/>
                    <a:pt x="47" y="24"/>
                    <a:pt x="1" y="24"/>
                  </a:cubicBezTo>
                  <a:lnTo>
                    <a:pt x="1" y="21274"/>
                  </a:lnTo>
                  <a:lnTo>
                    <a:pt x="138" y="21274"/>
                  </a:lnTo>
                  <a:cubicBezTo>
                    <a:pt x="6004" y="21274"/>
                    <a:pt x="10775" y="16526"/>
                    <a:pt x="10775" y="10637"/>
                  </a:cubicBezTo>
                  <a:cubicBezTo>
                    <a:pt x="10775" y="4771"/>
                    <a:pt x="6004"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Rectangle 36">
            <a:extLst>
              <a:ext uri="{FF2B5EF4-FFF2-40B4-BE49-F238E27FC236}">
                <a16:creationId xmlns:a16="http://schemas.microsoft.com/office/drawing/2014/main" id="{6C8A0626-D00E-29AD-8C67-1880E8FD8B37}"/>
              </a:ext>
            </a:extLst>
          </p:cNvPr>
          <p:cNvSpPr/>
          <p:nvPr/>
        </p:nvSpPr>
        <p:spPr>
          <a:xfrm>
            <a:off x="755744" y="3540825"/>
            <a:ext cx="3564819" cy="578280"/>
          </a:xfrm>
          <a:prstGeom prst="rect">
            <a:avLst/>
          </a:prstGeom>
          <a:solidFill>
            <a:srgbClr val="F3F3F3"/>
          </a:solidFill>
          <a:ln>
            <a:solidFill>
              <a:srgbClr val="F3F3F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8" name="Google Shape;789;p59">
            <a:extLst>
              <a:ext uri="{FF2B5EF4-FFF2-40B4-BE49-F238E27FC236}">
                <a16:creationId xmlns:a16="http://schemas.microsoft.com/office/drawing/2014/main" id="{E4AA39BA-5046-7E4E-6B4B-0303A7BF31C8}"/>
              </a:ext>
            </a:extLst>
          </p:cNvPr>
          <p:cNvSpPr/>
          <p:nvPr/>
        </p:nvSpPr>
        <p:spPr>
          <a:xfrm>
            <a:off x="338207" y="3073299"/>
            <a:ext cx="2068854" cy="1750029"/>
          </a:xfrm>
          <a:custGeom>
            <a:avLst/>
            <a:gdLst/>
            <a:ahLst/>
            <a:cxnLst/>
            <a:rect l="l" t="t" r="r" b="b"/>
            <a:pathLst>
              <a:path w="33029" h="27939" extrusionOk="0">
                <a:moveTo>
                  <a:pt x="23" y="1"/>
                </a:moveTo>
                <a:lnTo>
                  <a:pt x="0" y="24"/>
                </a:lnTo>
                <a:lnTo>
                  <a:pt x="27893" y="27939"/>
                </a:lnTo>
                <a:lnTo>
                  <a:pt x="33028" y="22826"/>
                </a:lnTo>
                <a:lnTo>
                  <a:pt x="27573" y="17394"/>
                </a:lnTo>
                <a:lnTo>
                  <a:pt x="32526" y="12441"/>
                </a:lnTo>
                <a:lnTo>
                  <a:pt x="20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8;p59">
            <a:extLst>
              <a:ext uri="{FF2B5EF4-FFF2-40B4-BE49-F238E27FC236}">
                <a16:creationId xmlns:a16="http://schemas.microsoft.com/office/drawing/2014/main" id="{B535C2E6-7EAB-8CDE-312A-C6A268ABB3C5}"/>
              </a:ext>
            </a:extLst>
          </p:cNvPr>
          <p:cNvSpPr/>
          <p:nvPr/>
        </p:nvSpPr>
        <p:spPr>
          <a:xfrm>
            <a:off x="2379178" y="3557427"/>
            <a:ext cx="877927" cy="1189549"/>
          </a:xfrm>
          <a:custGeom>
            <a:avLst/>
            <a:gdLst/>
            <a:ahLst/>
            <a:cxnLst/>
            <a:rect l="l" t="t" r="r" b="b"/>
            <a:pathLst>
              <a:path w="14016" h="18991" extrusionOk="0">
                <a:moveTo>
                  <a:pt x="4543" y="0"/>
                </a:moveTo>
                <a:lnTo>
                  <a:pt x="0" y="4543"/>
                </a:lnTo>
                <a:lnTo>
                  <a:pt x="5456" y="9975"/>
                </a:lnTo>
                <a:lnTo>
                  <a:pt x="502" y="14928"/>
                </a:lnTo>
                <a:lnTo>
                  <a:pt x="4543" y="18991"/>
                </a:lnTo>
                <a:lnTo>
                  <a:pt x="14015" y="9496"/>
                </a:lnTo>
                <a:lnTo>
                  <a:pt x="4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791;p59">
            <a:extLst>
              <a:ext uri="{FF2B5EF4-FFF2-40B4-BE49-F238E27FC236}">
                <a16:creationId xmlns:a16="http://schemas.microsoft.com/office/drawing/2014/main" id="{E7BD252F-75D3-C14E-6849-97E0D5B007DD}"/>
              </a:ext>
            </a:extLst>
          </p:cNvPr>
          <p:cNvGrpSpPr/>
          <p:nvPr/>
        </p:nvGrpSpPr>
        <p:grpSpPr>
          <a:xfrm>
            <a:off x="3273447" y="3058998"/>
            <a:ext cx="464525" cy="465100"/>
            <a:chOff x="3630375" y="2204825"/>
            <a:chExt cx="464525" cy="465100"/>
          </a:xfrm>
        </p:grpSpPr>
        <p:sp>
          <p:nvSpPr>
            <p:cNvPr id="41" name="Google Shape;792;p59">
              <a:extLst>
                <a:ext uri="{FF2B5EF4-FFF2-40B4-BE49-F238E27FC236}">
                  <a16:creationId xmlns:a16="http://schemas.microsoft.com/office/drawing/2014/main" id="{019E1D42-25E5-8047-C3BB-00F975EB28D9}"/>
                </a:ext>
              </a:extLst>
            </p:cNvPr>
            <p:cNvSpPr/>
            <p:nvPr/>
          </p:nvSpPr>
          <p:spPr>
            <a:xfrm>
              <a:off x="3630375" y="2204825"/>
              <a:ext cx="464525" cy="465100"/>
            </a:xfrm>
            <a:custGeom>
              <a:avLst/>
              <a:gdLst/>
              <a:ahLst/>
              <a:cxnLst/>
              <a:rect l="l" t="t" r="r" b="b"/>
              <a:pathLst>
                <a:path w="18581" h="18604" extrusionOk="0">
                  <a:moveTo>
                    <a:pt x="9290" y="1"/>
                  </a:moveTo>
                  <a:cubicBezTo>
                    <a:pt x="4155" y="1"/>
                    <a:pt x="0" y="4178"/>
                    <a:pt x="0" y="9313"/>
                  </a:cubicBezTo>
                  <a:cubicBezTo>
                    <a:pt x="0" y="14449"/>
                    <a:pt x="4155" y="18603"/>
                    <a:pt x="9290" y="18603"/>
                  </a:cubicBezTo>
                  <a:cubicBezTo>
                    <a:pt x="14426" y="18603"/>
                    <a:pt x="18580" y="14449"/>
                    <a:pt x="18580" y="9313"/>
                  </a:cubicBezTo>
                  <a:cubicBezTo>
                    <a:pt x="18580" y="4178"/>
                    <a:pt x="14426" y="1"/>
                    <a:pt x="9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3;p59">
              <a:extLst>
                <a:ext uri="{FF2B5EF4-FFF2-40B4-BE49-F238E27FC236}">
                  <a16:creationId xmlns:a16="http://schemas.microsoft.com/office/drawing/2014/main" id="{F652D742-3EE9-2D2F-BF41-78ED1C29BAAE}"/>
                </a:ext>
              </a:extLst>
            </p:cNvPr>
            <p:cNvSpPr/>
            <p:nvPr/>
          </p:nvSpPr>
          <p:spPr>
            <a:xfrm>
              <a:off x="3697700" y="2270450"/>
              <a:ext cx="337275" cy="336700"/>
            </a:xfrm>
            <a:custGeom>
              <a:avLst/>
              <a:gdLst/>
              <a:ahLst/>
              <a:cxnLst/>
              <a:rect l="l" t="t" r="r" b="b"/>
              <a:pathLst>
                <a:path w="13491" h="13468" extrusionOk="0">
                  <a:moveTo>
                    <a:pt x="6734" y="1"/>
                  </a:moveTo>
                  <a:lnTo>
                    <a:pt x="1" y="6734"/>
                  </a:lnTo>
                  <a:lnTo>
                    <a:pt x="6734" y="13467"/>
                  </a:lnTo>
                  <a:lnTo>
                    <a:pt x="13491" y="6734"/>
                  </a:lnTo>
                  <a:lnTo>
                    <a:pt x="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790;p59">
            <a:extLst>
              <a:ext uri="{FF2B5EF4-FFF2-40B4-BE49-F238E27FC236}">
                <a16:creationId xmlns:a16="http://schemas.microsoft.com/office/drawing/2014/main" id="{F7FA1B40-F81E-8F51-3053-AEFEBA15C000}"/>
              </a:ext>
            </a:extLst>
          </p:cNvPr>
          <p:cNvSpPr/>
          <p:nvPr/>
        </p:nvSpPr>
        <p:spPr>
          <a:xfrm>
            <a:off x="3340539" y="3822232"/>
            <a:ext cx="914750" cy="915300"/>
          </a:xfrm>
          <a:custGeom>
            <a:avLst/>
            <a:gdLst/>
            <a:ahLst/>
            <a:cxnLst/>
            <a:rect l="l" t="t" r="r" b="b"/>
            <a:pathLst>
              <a:path w="36590" h="36612" extrusionOk="0">
                <a:moveTo>
                  <a:pt x="17439" y="0"/>
                </a:moveTo>
                <a:lnTo>
                  <a:pt x="1" y="17461"/>
                </a:lnTo>
                <a:lnTo>
                  <a:pt x="19151" y="36612"/>
                </a:lnTo>
                <a:lnTo>
                  <a:pt x="36590" y="19151"/>
                </a:lnTo>
                <a:lnTo>
                  <a:pt x="17439" y="0"/>
                </a:lnTo>
                <a:close/>
              </a:path>
            </a:pathLst>
          </a:custGeom>
          <a:solidFill>
            <a:srgbClr val="F06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796;p59">
            <a:extLst>
              <a:ext uri="{FF2B5EF4-FFF2-40B4-BE49-F238E27FC236}">
                <a16:creationId xmlns:a16="http://schemas.microsoft.com/office/drawing/2014/main" id="{244C7584-355D-DEF9-B37D-C28F0E086AB6}"/>
              </a:ext>
            </a:extLst>
          </p:cNvPr>
          <p:cNvGrpSpPr/>
          <p:nvPr/>
        </p:nvGrpSpPr>
        <p:grpSpPr>
          <a:xfrm>
            <a:off x="4278271" y="4443260"/>
            <a:ext cx="922725" cy="90750"/>
            <a:chOff x="5353739" y="3950650"/>
            <a:chExt cx="922725" cy="90750"/>
          </a:xfrm>
        </p:grpSpPr>
        <p:sp>
          <p:nvSpPr>
            <p:cNvPr id="45" name="Google Shape;797;p59">
              <a:extLst>
                <a:ext uri="{FF2B5EF4-FFF2-40B4-BE49-F238E27FC236}">
                  <a16:creationId xmlns:a16="http://schemas.microsoft.com/office/drawing/2014/main" id="{E8523B9F-1DD7-561F-215D-5AD9C547F8DD}"/>
                </a:ext>
              </a:extLst>
            </p:cNvPr>
            <p:cNvSpPr/>
            <p:nvPr/>
          </p:nvSpPr>
          <p:spPr>
            <a:xfrm>
              <a:off x="5353739" y="3950650"/>
              <a:ext cx="90750" cy="90750"/>
            </a:xfrm>
            <a:custGeom>
              <a:avLst/>
              <a:gdLst/>
              <a:ahLst/>
              <a:cxnLst/>
              <a:rect l="l" t="t" r="r" b="b"/>
              <a:pathLst>
                <a:path w="3630" h="3630" extrusionOk="0">
                  <a:moveTo>
                    <a:pt x="1804" y="0"/>
                  </a:moveTo>
                  <a:cubicBezTo>
                    <a:pt x="822" y="0"/>
                    <a:pt x="0" y="822"/>
                    <a:pt x="0" y="1803"/>
                  </a:cubicBezTo>
                  <a:cubicBezTo>
                    <a:pt x="0" y="2808"/>
                    <a:pt x="822" y="3629"/>
                    <a:pt x="1804" y="3629"/>
                  </a:cubicBezTo>
                  <a:cubicBezTo>
                    <a:pt x="2808" y="3629"/>
                    <a:pt x="3630" y="2808"/>
                    <a:pt x="3630" y="1803"/>
                  </a:cubicBezTo>
                  <a:cubicBezTo>
                    <a:pt x="3630" y="822"/>
                    <a:pt x="2808"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8;p59">
              <a:extLst>
                <a:ext uri="{FF2B5EF4-FFF2-40B4-BE49-F238E27FC236}">
                  <a16:creationId xmlns:a16="http://schemas.microsoft.com/office/drawing/2014/main" id="{21656A1C-4330-0738-74B2-A049EEBEE26A}"/>
                </a:ext>
              </a:extLst>
            </p:cNvPr>
            <p:cNvSpPr/>
            <p:nvPr/>
          </p:nvSpPr>
          <p:spPr>
            <a:xfrm>
              <a:off x="5628214" y="3950650"/>
              <a:ext cx="90175" cy="90750"/>
            </a:xfrm>
            <a:custGeom>
              <a:avLst/>
              <a:gdLst/>
              <a:ahLst/>
              <a:cxnLst/>
              <a:rect l="l" t="t" r="r" b="b"/>
              <a:pathLst>
                <a:path w="3607" h="3630" extrusionOk="0">
                  <a:moveTo>
                    <a:pt x="1804" y="0"/>
                  </a:moveTo>
                  <a:cubicBezTo>
                    <a:pt x="799" y="0"/>
                    <a:pt x="0" y="822"/>
                    <a:pt x="0" y="1803"/>
                  </a:cubicBezTo>
                  <a:cubicBezTo>
                    <a:pt x="0" y="2808"/>
                    <a:pt x="799" y="3629"/>
                    <a:pt x="1804" y="3629"/>
                  </a:cubicBezTo>
                  <a:cubicBezTo>
                    <a:pt x="2808" y="3629"/>
                    <a:pt x="3607" y="2808"/>
                    <a:pt x="3607" y="1803"/>
                  </a:cubicBezTo>
                  <a:cubicBezTo>
                    <a:pt x="3607" y="822"/>
                    <a:pt x="2808"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9;p59">
              <a:extLst>
                <a:ext uri="{FF2B5EF4-FFF2-40B4-BE49-F238E27FC236}">
                  <a16:creationId xmlns:a16="http://schemas.microsoft.com/office/drawing/2014/main" id="{DB35EF83-D2E6-A1BC-A839-9BC124D40F7C}"/>
                </a:ext>
              </a:extLst>
            </p:cNvPr>
            <p:cNvSpPr/>
            <p:nvPr/>
          </p:nvSpPr>
          <p:spPr>
            <a:xfrm>
              <a:off x="5911239" y="3950650"/>
              <a:ext cx="90750" cy="90750"/>
            </a:xfrm>
            <a:custGeom>
              <a:avLst/>
              <a:gdLst/>
              <a:ahLst/>
              <a:cxnLst/>
              <a:rect l="l" t="t" r="r" b="b"/>
              <a:pathLst>
                <a:path w="3630" h="3630" extrusionOk="0">
                  <a:moveTo>
                    <a:pt x="1827" y="0"/>
                  </a:moveTo>
                  <a:cubicBezTo>
                    <a:pt x="822" y="0"/>
                    <a:pt x="1" y="822"/>
                    <a:pt x="1" y="1803"/>
                  </a:cubicBezTo>
                  <a:cubicBezTo>
                    <a:pt x="1" y="2808"/>
                    <a:pt x="822" y="3629"/>
                    <a:pt x="1827" y="3629"/>
                  </a:cubicBezTo>
                  <a:cubicBezTo>
                    <a:pt x="2808" y="3629"/>
                    <a:pt x="3630" y="2808"/>
                    <a:pt x="3630" y="1803"/>
                  </a:cubicBezTo>
                  <a:cubicBezTo>
                    <a:pt x="3630" y="822"/>
                    <a:pt x="2808" y="0"/>
                    <a:pt x="18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00;p59">
              <a:extLst>
                <a:ext uri="{FF2B5EF4-FFF2-40B4-BE49-F238E27FC236}">
                  <a16:creationId xmlns:a16="http://schemas.microsoft.com/office/drawing/2014/main" id="{88624928-F233-AF32-06A2-C549D5C50B85}"/>
                </a:ext>
              </a:extLst>
            </p:cNvPr>
            <p:cNvSpPr/>
            <p:nvPr/>
          </p:nvSpPr>
          <p:spPr>
            <a:xfrm>
              <a:off x="6185714" y="3950650"/>
              <a:ext cx="90750" cy="90750"/>
            </a:xfrm>
            <a:custGeom>
              <a:avLst/>
              <a:gdLst/>
              <a:ahLst/>
              <a:cxnLst/>
              <a:rect l="l" t="t" r="r" b="b"/>
              <a:pathLst>
                <a:path w="3630" h="3630" extrusionOk="0">
                  <a:moveTo>
                    <a:pt x="1804" y="0"/>
                  </a:moveTo>
                  <a:cubicBezTo>
                    <a:pt x="822" y="0"/>
                    <a:pt x="1" y="822"/>
                    <a:pt x="1" y="1803"/>
                  </a:cubicBezTo>
                  <a:cubicBezTo>
                    <a:pt x="1" y="2808"/>
                    <a:pt x="822" y="3629"/>
                    <a:pt x="1804" y="3629"/>
                  </a:cubicBezTo>
                  <a:cubicBezTo>
                    <a:pt x="2808" y="3629"/>
                    <a:pt x="3630" y="2808"/>
                    <a:pt x="3630" y="1803"/>
                  </a:cubicBezTo>
                  <a:cubicBezTo>
                    <a:pt x="3630" y="822"/>
                    <a:pt x="2808" y="0"/>
                    <a:pt x="1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subTitle" idx="1"/>
          </p:nvPr>
        </p:nvSpPr>
        <p:spPr>
          <a:xfrm>
            <a:off x="3466746" y="1149479"/>
            <a:ext cx="2488793"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52" name="Google Shape;252;p36"/>
          <p:cNvSpPr txBox="1">
            <a:spLocks noGrp="1"/>
          </p:cNvSpPr>
          <p:nvPr>
            <p:ph type="subTitle" idx="2"/>
          </p:nvPr>
        </p:nvSpPr>
        <p:spPr>
          <a:xfrm>
            <a:off x="3466746" y="2030840"/>
            <a:ext cx="2336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Abstract</a:t>
            </a:r>
            <a:endParaRPr dirty="0"/>
          </a:p>
        </p:txBody>
      </p:sp>
      <p:sp>
        <p:nvSpPr>
          <p:cNvPr id="253" name="Google Shape;253;p36"/>
          <p:cNvSpPr txBox="1">
            <a:spLocks noGrp="1"/>
          </p:cNvSpPr>
          <p:nvPr>
            <p:ph type="subTitle" idx="3"/>
          </p:nvPr>
        </p:nvSpPr>
        <p:spPr>
          <a:xfrm>
            <a:off x="3466746" y="2912201"/>
            <a:ext cx="166106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Features</a:t>
            </a:r>
            <a:endParaRPr dirty="0"/>
          </a:p>
        </p:txBody>
      </p:sp>
      <p:sp>
        <p:nvSpPr>
          <p:cNvPr id="255" name="Google Shape;255;p36"/>
          <p:cNvSpPr txBox="1">
            <a:spLocks noGrp="1"/>
          </p:cNvSpPr>
          <p:nvPr>
            <p:ph type="title"/>
          </p:nvPr>
        </p:nvSpPr>
        <p:spPr>
          <a:xfrm>
            <a:off x="2576002" y="2912201"/>
            <a:ext cx="756933"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57" name="Google Shape;257;p36"/>
          <p:cNvSpPr txBox="1">
            <a:spLocks noGrp="1"/>
          </p:cNvSpPr>
          <p:nvPr>
            <p:ph type="title" idx="6"/>
          </p:nvPr>
        </p:nvSpPr>
        <p:spPr>
          <a:xfrm>
            <a:off x="2582613" y="2030840"/>
            <a:ext cx="750321"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9" name="Google Shape;259;p36"/>
          <p:cNvSpPr txBox="1">
            <a:spLocks noGrp="1"/>
          </p:cNvSpPr>
          <p:nvPr>
            <p:ph type="title" idx="8"/>
          </p:nvPr>
        </p:nvSpPr>
        <p:spPr>
          <a:xfrm>
            <a:off x="2582614" y="1149479"/>
            <a:ext cx="75032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3" name="Google Shape;263;p36"/>
          <p:cNvSpPr txBox="1">
            <a:spLocks noGrp="1"/>
          </p:cNvSpPr>
          <p:nvPr>
            <p:ph type="title" idx="15"/>
          </p:nvPr>
        </p:nvSpPr>
        <p:spPr>
          <a:xfrm>
            <a:off x="2909497" y="167107"/>
            <a:ext cx="357744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a:t>
            </a:r>
            <a:endParaRPr dirty="0"/>
          </a:p>
        </p:txBody>
      </p:sp>
      <p:sp>
        <p:nvSpPr>
          <p:cNvPr id="8" name="Google Shape;289;p38">
            <a:extLst>
              <a:ext uri="{FF2B5EF4-FFF2-40B4-BE49-F238E27FC236}">
                <a16:creationId xmlns:a16="http://schemas.microsoft.com/office/drawing/2014/main" id="{2B98071B-CB49-A7FC-B48B-149E178B106F}"/>
              </a:ext>
            </a:extLst>
          </p:cNvPr>
          <p:cNvSpPr/>
          <p:nvPr/>
        </p:nvSpPr>
        <p:spPr>
          <a:xfrm rot="-2700000" flipH="1" flipV="1">
            <a:off x="4470591" y="4451833"/>
            <a:ext cx="455252" cy="455251"/>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2;p36">
            <a:extLst>
              <a:ext uri="{FF2B5EF4-FFF2-40B4-BE49-F238E27FC236}">
                <a16:creationId xmlns:a16="http://schemas.microsoft.com/office/drawing/2014/main" id="{9541D43A-6AC6-5385-4DC8-41C5B4709F8B}"/>
              </a:ext>
            </a:extLst>
          </p:cNvPr>
          <p:cNvSpPr txBox="1">
            <a:spLocks/>
          </p:cNvSpPr>
          <p:nvPr/>
        </p:nvSpPr>
        <p:spPr>
          <a:xfrm>
            <a:off x="3466746" y="3798098"/>
            <a:ext cx="3682802"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dirty="0"/>
              <a:t>Future Implementation</a:t>
            </a:r>
          </a:p>
        </p:txBody>
      </p:sp>
      <p:sp>
        <p:nvSpPr>
          <p:cNvPr id="6" name="Rectangle 5">
            <a:extLst>
              <a:ext uri="{FF2B5EF4-FFF2-40B4-BE49-F238E27FC236}">
                <a16:creationId xmlns:a16="http://schemas.microsoft.com/office/drawing/2014/main" id="{15034E85-76B9-AFC7-4983-DD72190E75C1}"/>
              </a:ext>
            </a:extLst>
          </p:cNvPr>
          <p:cNvSpPr/>
          <p:nvPr/>
        </p:nvSpPr>
        <p:spPr>
          <a:xfrm>
            <a:off x="2582614" y="3793562"/>
            <a:ext cx="756934" cy="484800"/>
          </a:xfrm>
          <a:prstGeom prst="rect">
            <a:avLst/>
          </a:prstGeom>
          <a:solidFill>
            <a:schemeClr val="bg2">
              <a:lumMod val="60000"/>
              <a:lumOff val="4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3000" b="1" dirty="0">
                <a:solidFill>
                  <a:schemeClr val="tx1"/>
                </a:solidFill>
                <a:latin typeface="Poppins" panose="00000500000000000000" pitchFamily="2" charset="0"/>
                <a:cs typeface="Poppins" panose="00000500000000000000" pitchFamily="2" charset="0"/>
              </a:rPr>
              <a:t>04</a:t>
            </a:r>
          </a:p>
        </p:txBody>
      </p:sp>
    </p:spTree>
    <p:extLst>
      <p:ext uri="{BB962C8B-B14F-4D97-AF65-F5344CB8AC3E}">
        <p14:creationId xmlns:p14="http://schemas.microsoft.com/office/powerpoint/2010/main" val="466773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subTitle" idx="1"/>
          </p:nvPr>
        </p:nvSpPr>
        <p:spPr>
          <a:xfrm>
            <a:off x="4843925" y="3174696"/>
            <a:ext cx="2799866" cy="412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Overview of Our Project</a:t>
            </a:r>
            <a:endParaRPr dirty="0"/>
          </a:p>
        </p:txBody>
      </p:sp>
      <p:sp>
        <p:nvSpPr>
          <p:cNvPr id="269" name="Google Shape;269;p37"/>
          <p:cNvSpPr txBox="1">
            <a:spLocks noGrp="1"/>
          </p:cNvSpPr>
          <p:nvPr>
            <p:ph type="title"/>
          </p:nvPr>
        </p:nvSpPr>
        <p:spPr>
          <a:xfrm>
            <a:off x="4068674" y="2491331"/>
            <a:ext cx="432657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70" name="Google Shape;270;p37"/>
          <p:cNvSpPr txBox="1">
            <a:spLocks noGrp="1"/>
          </p:cNvSpPr>
          <p:nvPr>
            <p:ph type="title" idx="2"/>
          </p:nvPr>
        </p:nvSpPr>
        <p:spPr>
          <a:xfrm>
            <a:off x="4195206" y="1366650"/>
            <a:ext cx="1171924" cy="8782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71" name="Google Shape;271;p37"/>
          <p:cNvSpPr/>
          <p:nvPr/>
        </p:nvSpPr>
        <p:spPr>
          <a:xfrm rot="10800000" flipH="1">
            <a:off x="0" y="-14175"/>
            <a:ext cx="1546800" cy="3615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flipH="1">
            <a:off x="1546800" y="538700"/>
            <a:ext cx="1551600" cy="4608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rot="10800000" flipH="1">
            <a:off x="1718238" y="751262"/>
            <a:ext cx="1203900" cy="2176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rot="10800000" flipH="1">
            <a:off x="171450" y="1205000"/>
            <a:ext cx="1203900" cy="2176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37"/>
          <p:cNvPicPr preferRelativeResize="0"/>
          <p:nvPr/>
        </p:nvPicPr>
        <p:blipFill rotWithShape="1">
          <a:blip r:embed="rId3">
            <a:alphaModFix/>
          </a:blip>
          <a:srcRect t="5962" b="28004"/>
          <a:stretch/>
        </p:blipFill>
        <p:spPr>
          <a:xfrm>
            <a:off x="1718251" y="1366650"/>
            <a:ext cx="1203900" cy="1205100"/>
          </a:xfrm>
          <a:prstGeom prst="ellipse">
            <a:avLst/>
          </a:prstGeom>
          <a:noFill/>
          <a:ln>
            <a:noFill/>
          </a:ln>
        </p:spPr>
      </p:pic>
      <p:pic>
        <p:nvPicPr>
          <p:cNvPr id="276" name="Google Shape;276;p37"/>
          <p:cNvPicPr preferRelativeResize="0"/>
          <p:nvPr/>
        </p:nvPicPr>
        <p:blipFill rotWithShape="1">
          <a:blip r:embed="rId4">
            <a:alphaModFix/>
          </a:blip>
          <a:srcRect l="69" r="79"/>
          <a:stretch/>
        </p:blipFill>
        <p:spPr>
          <a:xfrm>
            <a:off x="171450" y="-100"/>
            <a:ext cx="1203900" cy="1205100"/>
          </a:xfrm>
          <a:prstGeom prst="ellipse">
            <a:avLst/>
          </a:prstGeom>
          <a:noFill/>
          <a:ln>
            <a:noFill/>
          </a:ln>
        </p:spPr>
      </p:pic>
      <p:pic>
        <p:nvPicPr>
          <p:cNvPr id="277" name="Google Shape;277;p37"/>
          <p:cNvPicPr preferRelativeResize="0"/>
          <p:nvPr/>
        </p:nvPicPr>
        <p:blipFill rotWithShape="1">
          <a:blip r:embed="rId5">
            <a:alphaModFix/>
          </a:blip>
          <a:srcRect l="31976" r="16439" b="22015"/>
          <a:stretch/>
        </p:blipFill>
        <p:spPr>
          <a:xfrm>
            <a:off x="171450" y="2176700"/>
            <a:ext cx="1203900" cy="1205100"/>
          </a:xfrm>
          <a:prstGeom prst="ellipse">
            <a:avLst/>
          </a:prstGeom>
          <a:noFill/>
          <a:ln>
            <a:noFill/>
          </a:ln>
        </p:spPr>
      </p:pic>
      <p:sp>
        <p:nvSpPr>
          <p:cNvPr id="278" name="Google Shape;278;p37"/>
          <p:cNvSpPr/>
          <p:nvPr/>
        </p:nvSpPr>
        <p:spPr>
          <a:xfrm rot="10800000" flipH="1">
            <a:off x="1718251" y="2922862"/>
            <a:ext cx="1203900" cy="221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rot="10800000" flipH="1">
            <a:off x="4650" y="3587573"/>
            <a:ext cx="1545300" cy="1545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rot="-2700000">
            <a:off x="7642039" y="1054603"/>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8100000">
            <a:off x="8297339" y="35420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rot="-3600973">
            <a:off x="3777641" y="4340765"/>
            <a:ext cx="535463" cy="535463"/>
          </a:xfrm>
          <a:prstGeom prst="pie">
            <a:avLst>
              <a:gd name="adj1" fmla="val 5611512"/>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title"/>
          </p:nvPr>
        </p:nvSpPr>
        <p:spPr>
          <a:xfrm>
            <a:off x="2308886" y="1158183"/>
            <a:ext cx="449696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288" name="Google Shape;288;p38"/>
          <p:cNvSpPr txBox="1">
            <a:spLocks noGrp="1"/>
          </p:cNvSpPr>
          <p:nvPr>
            <p:ph type="subTitle" idx="1"/>
          </p:nvPr>
        </p:nvSpPr>
        <p:spPr>
          <a:xfrm>
            <a:off x="1579200" y="1999983"/>
            <a:ext cx="5861895" cy="194254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sz="1600" b="0" i="0" dirty="0">
                <a:solidFill>
                  <a:schemeClr val="tx1"/>
                </a:solidFill>
                <a:effectLst/>
                <a:latin typeface="Albert Sans" panose="020B0604020202020204" charset="0"/>
              </a:rPr>
              <a:t>For our proposal, we have already conducted a study. The majority of respondents said they would like to see our idea implemented in daily life.</a:t>
            </a:r>
          </a:p>
          <a:p>
            <a:pPr marL="285750" lvl="0" indent="-285750" algn="l" rtl="0">
              <a:spcBef>
                <a:spcPts val="0"/>
              </a:spcBef>
              <a:spcAft>
                <a:spcPts val="0"/>
              </a:spcAft>
              <a:buFont typeface="Arial" panose="020B0604020202020204" pitchFamily="34" charset="0"/>
              <a:buChar char="•"/>
            </a:pPr>
            <a:r>
              <a:rPr lang="en-GB" sz="1600" b="0" i="0" dirty="0">
                <a:solidFill>
                  <a:schemeClr val="tx1"/>
                </a:solidFill>
                <a:effectLst/>
                <a:latin typeface="Albert Sans" panose="020B0604020202020204" charset="0"/>
              </a:rPr>
              <a:t>In their uncharted territories, it assists them to obtain a</a:t>
            </a:r>
          </a:p>
          <a:p>
            <a:pPr marL="0" lvl="0" indent="0" algn="l" rtl="0">
              <a:spcBef>
                <a:spcPts val="0"/>
              </a:spcBef>
              <a:spcAft>
                <a:spcPts val="0"/>
              </a:spcAft>
            </a:pPr>
            <a:r>
              <a:rPr lang="en-GB" sz="1600" b="0" i="0" dirty="0">
                <a:solidFill>
                  <a:schemeClr val="tx1"/>
                </a:solidFill>
                <a:effectLst/>
                <a:latin typeface="Albert Sans" panose="020B0604020202020204" charset="0"/>
              </a:rPr>
              <a:t>     freight shipping vehicle.</a:t>
            </a:r>
          </a:p>
          <a:p>
            <a:pPr marL="285750" lvl="0" indent="-285750" algn="l" rtl="0">
              <a:spcBef>
                <a:spcPts val="0"/>
              </a:spcBef>
              <a:spcAft>
                <a:spcPts val="0"/>
              </a:spcAft>
              <a:buFont typeface="Arial" panose="020B0604020202020204" pitchFamily="34" charset="0"/>
              <a:buChar char="•"/>
            </a:pPr>
            <a:r>
              <a:rPr lang="en-GB" sz="1600" b="0" i="0" dirty="0">
                <a:solidFill>
                  <a:schemeClr val="tx1"/>
                </a:solidFill>
                <a:effectLst/>
                <a:latin typeface="Albert Sans" panose="020B0604020202020204" charset="0"/>
              </a:rPr>
              <a:t>More money may be made by shipping goods by putting this concept into practice in both urban and rural areas.</a:t>
            </a:r>
            <a:endParaRPr lang="en" sz="1600" dirty="0">
              <a:solidFill>
                <a:schemeClr val="tx1"/>
              </a:solidFill>
              <a:latin typeface="Albert Sans" panose="020B0604020202020204" charset="0"/>
            </a:endParaRPr>
          </a:p>
        </p:txBody>
      </p:sp>
      <p:sp>
        <p:nvSpPr>
          <p:cNvPr id="289" name="Google Shape;289;p38"/>
          <p:cNvSpPr/>
          <p:nvPr/>
        </p:nvSpPr>
        <p:spPr>
          <a:xfrm rot="-2700000">
            <a:off x="4291781" y="343015"/>
            <a:ext cx="531179" cy="531179"/>
          </a:xfrm>
          <a:prstGeom prst="corner">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rot="2700000">
            <a:off x="1524815" y="841479"/>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rot="-8100000">
            <a:off x="7491840" y="841477"/>
            <a:ext cx="535421" cy="535421"/>
          </a:xfrm>
          <a:prstGeom prst="blockArc">
            <a:avLst>
              <a:gd name="adj1" fmla="val 10800000"/>
              <a:gd name="adj2" fmla="val 53961"/>
              <a:gd name="adj3" fmla="val 272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5"/>
          <p:cNvSpPr txBox="1">
            <a:spLocks noGrp="1"/>
          </p:cNvSpPr>
          <p:nvPr>
            <p:ph type="title"/>
          </p:nvPr>
        </p:nvSpPr>
        <p:spPr>
          <a:xfrm>
            <a:off x="1284000" y="1459475"/>
            <a:ext cx="6576000" cy="15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100+</a:t>
            </a:r>
            <a:endParaRPr dirty="0"/>
          </a:p>
        </p:txBody>
      </p:sp>
      <p:sp>
        <p:nvSpPr>
          <p:cNvPr id="483" name="Google Shape;483;p45"/>
          <p:cNvSpPr txBox="1">
            <a:spLocks noGrp="1"/>
          </p:cNvSpPr>
          <p:nvPr>
            <p:ph type="subTitle" idx="1"/>
          </p:nvPr>
        </p:nvSpPr>
        <p:spPr>
          <a:xfrm>
            <a:off x="1444975" y="2880750"/>
            <a:ext cx="65760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 collected these much response through this Survey</a:t>
            </a:r>
            <a:endParaRPr dirty="0"/>
          </a:p>
        </p:txBody>
      </p:sp>
      <p:sp>
        <p:nvSpPr>
          <p:cNvPr id="484" name="Google Shape;484;p45"/>
          <p:cNvSpPr/>
          <p:nvPr/>
        </p:nvSpPr>
        <p:spPr>
          <a:xfrm rot="-5400000" flipH="1">
            <a:off x="6917700" y="-1021800"/>
            <a:ext cx="1203900" cy="3248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5" name="Google Shape;485;p45"/>
          <p:cNvPicPr preferRelativeResize="0"/>
          <p:nvPr/>
        </p:nvPicPr>
        <p:blipFill rotWithShape="1">
          <a:blip r:embed="rId3">
            <a:alphaModFix/>
          </a:blip>
          <a:srcRect t="12881" b="12874"/>
          <a:stretch/>
        </p:blipFill>
        <p:spPr>
          <a:xfrm>
            <a:off x="7419025" y="0"/>
            <a:ext cx="1203900" cy="1205100"/>
          </a:xfrm>
          <a:prstGeom prst="ellipse">
            <a:avLst/>
          </a:prstGeom>
          <a:noFill/>
          <a:ln>
            <a:noFill/>
          </a:ln>
        </p:spPr>
      </p:pic>
      <p:sp>
        <p:nvSpPr>
          <p:cNvPr id="486" name="Google Shape;486;p45"/>
          <p:cNvSpPr/>
          <p:nvPr/>
        </p:nvSpPr>
        <p:spPr>
          <a:xfrm rot="-5400000" flipH="1">
            <a:off x="3991800" y="-699000"/>
            <a:ext cx="1203900" cy="2603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7" name="Google Shape;487;p45"/>
          <p:cNvPicPr preferRelativeResize="0"/>
          <p:nvPr/>
        </p:nvPicPr>
        <p:blipFill rotWithShape="1">
          <a:blip r:embed="rId4">
            <a:alphaModFix/>
          </a:blip>
          <a:srcRect t="16638" b="16645"/>
          <a:stretch/>
        </p:blipFill>
        <p:spPr>
          <a:xfrm>
            <a:off x="3939725" y="0"/>
            <a:ext cx="1203900" cy="1205100"/>
          </a:xfrm>
          <a:prstGeom prst="ellipse">
            <a:avLst/>
          </a:prstGeom>
          <a:noFill/>
          <a:ln>
            <a:noFill/>
          </a:ln>
        </p:spPr>
      </p:pic>
      <p:sp>
        <p:nvSpPr>
          <p:cNvPr id="488" name="Google Shape;488;p45"/>
          <p:cNvSpPr/>
          <p:nvPr/>
        </p:nvSpPr>
        <p:spPr>
          <a:xfrm rot="-5400000" flipH="1">
            <a:off x="3446850" y="2668050"/>
            <a:ext cx="1203900" cy="3745800"/>
          </a:xfrm>
          <a:prstGeom prst="roundRect">
            <a:avLst>
              <a:gd name="adj" fmla="val 4931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45"/>
          <p:cNvPicPr preferRelativeResize="0"/>
          <p:nvPr/>
        </p:nvPicPr>
        <p:blipFill rotWithShape="1">
          <a:blip r:embed="rId5">
            <a:alphaModFix/>
          </a:blip>
          <a:srcRect t="16348" b="16348"/>
          <a:stretch/>
        </p:blipFill>
        <p:spPr>
          <a:xfrm>
            <a:off x="4126825" y="3938400"/>
            <a:ext cx="1203900" cy="1205100"/>
          </a:xfrm>
          <a:prstGeom prst="ellipse">
            <a:avLst/>
          </a:prstGeom>
          <a:noFill/>
          <a:ln>
            <a:noFill/>
          </a:ln>
        </p:spPr>
      </p:pic>
      <p:sp>
        <p:nvSpPr>
          <p:cNvPr id="490" name="Google Shape;490;p45"/>
          <p:cNvSpPr/>
          <p:nvPr/>
        </p:nvSpPr>
        <p:spPr>
          <a:xfrm rot="-5400000" flipH="1">
            <a:off x="486000" y="3451800"/>
            <a:ext cx="1203900" cy="2175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45"/>
          <p:cNvPicPr preferRelativeResize="0"/>
          <p:nvPr/>
        </p:nvPicPr>
        <p:blipFill rotWithShape="1">
          <a:blip r:embed="rId6">
            <a:alphaModFix/>
          </a:blip>
          <a:srcRect l="16705" r="16712"/>
          <a:stretch/>
        </p:blipFill>
        <p:spPr>
          <a:xfrm>
            <a:off x="972000" y="3936600"/>
            <a:ext cx="1203900" cy="1205100"/>
          </a:xfrm>
          <a:prstGeom prst="ellipse">
            <a:avLst/>
          </a:prstGeom>
          <a:noFill/>
          <a:ln>
            <a:noFill/>
          </a:ln>
        </p:spPr>
      </p:pic>
      <p:sp>
        <p:nvSpPr>
          <p:cNvPr id="492" name="Google Shape;492;p45"/>
          <p:cNvSpPr/>
          <p:nvPr/>
        </p:nvSpPr>
        <p:spPr>
          <a:xfrm flipH="1">
            <a:off x="0" y="2571750"/>
            <a:ext cx="1273500" cy="12735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7870500" y="1205100"/>
            <a:ext cx="1273500" cy="12735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754D8699-7F09-EE48-4E81-53F2EF8AF222}"/>
              </a:ext>
            </a:extLst>
          </p:cNvPr>
          <p:cNvGraphicFramePr/>
          <p:nvPr>
            <p:extLst>
              <p:ext uri="{D42A27DB-BD31-4B8C-83A1-F6EECF244321}">
                <p14:modId xmlns:p14="http://schemas.microsoft.com/office/powerpoint/2010/main" val="1419376710"/>
              </p:ext>
            </p:extLst>
          </p:nvPr>
        </p:nvGraphicFramePr>
        <p:xfrm>
          <a:off x="249433" y="844898"/>
          <a:ext cx="5000786" cy="356917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410D32E8-D310-7CB2-B66C-72F9B6BE2E2A}"/>
              </a:ext>
            </a:extLst>
          </p:cNvPr>
          <p:cNvSpPr txBox="1"/>
          <p:nvPr/>
        </p:nvSpPr>
        <p:spPr>
          <a:xfrm>
            <a:off x="5042452" y="1464366"/>
            <a:ext cx="4161182" cy="1938992"/>
          </a:xfrm>
          <a:prstGeom prst="rect">
            <a:avLst/>
          </a:prstGeom>
          <a:noFill/>
        </p:spPr>
        <p:txBody>
          <a:bodyPr wrap="square" rtlCol="0">
            <a:spAutoFit/>
          </a:bodyPr>
          <a:lstStyle/>
          <a:p>
            <a:r>
              <a:rPr lang="en-IN" sz="4000" dirty="0">
                <a:latin typeface="Albert Sans" panose="020B0604020202020204" charset="0"/>
              </a:rPr>
              <a:t>85% of people welcomed our project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subTitle" idx="1"/>
          </p:nvPr>
        </p:nvSpPr>
        <p:spPr>
          <a:xfrm>
            <a:off x="5063466" y="3018311"/>
            <a:ext cx="2799866" cy="412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Overview of our Project</a:t>
            </a:r>
            <a:endParaRPr dirty="0"/>
          </a:p>
        </p:txBody>
      </p:sp>
      <p:sp>
        <p:nvSpPr>
          <p:cNvPr id="269" name="Google Shape;269;p37"/>
          <p:cNvSpPr txBox="1">
            <a:spLocks noGrp="1"/>
          </p:cNvSpPr>
          <p:nvPr>
            <p:ph type="title"/>
          </p:nvPr>
        </p:nvSpPr>
        <p:spPr>
          <a:xfrm>
            <a:off x="4843926" y="2422100"/>
            <a:ext cx="304111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a:t>
            </a:r>
            <a:endParaRPr dirty="0"/>
          </a:p>
        </p:txBody>
      </p:sp>
      <p:sp>
        <p:nvSpPr>
          <p:cNvPr id="270" name="Google Shape;270;p37"/>
          <p:cNvSpPr txBox="1">
            <a:spLocks noGrp="1"/>
          </p:cNvSpPr>
          <p:nvPr>
            <p:ph type="title" idx="2"/>
          </p:nvPr>
        </p:nvSpPr>
        <p:spPr>
          <a:xfrm>
            <a:off x="4162075" y="1090394"/>
            <a:ext cx="1368300" cy="12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71" name="Google Shape;271;p37"/>
          <p:cNvSpPr/>
          <p:nvPr/>
        </p:nvSpPr>
        <p:spPr>
          <a:xfrm rot="10800000" flipH="1">
            <a:off x="0" y="-14175"/>
            <a:ext cx="1546800" cy="3615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flipH="1">
            <a:off x="1546800" y="538700"/>
            <a:ext cx="1551600" cy="4608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rot="10800000" flipH="1">
            <a:off x="1720650" y="765675"/>
            <a:ext cx="1203900" cy="2176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rot="10800000" flipH="1">
            <a:off x="171450" y="1205000"/>
            <a:ext cx="1203900" cy="2176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37"/>
          <p:cNvPicPr preferRelativeResize="0"/>
          <p:nvPr/>
        </p:nvPicPr>
        <p:blipFill rotWithShape="1">
          <a:blip r:embed="rId3">
            <a:alphaModFix/>
          </a:blip>
          <a:srcRect t="5962" b="28004"/>
          <a:stretch/>
        </p:blipFill>
        <p:spPr>
          <a:xfrm>
            <a:off x="1720600" y="1410921"/>
            <a:ext cx="1203900" cy="1205100"/>
          </a:xfrm>
          <a:prstGeom prst="ellipse">
            <a:avLst/>
          </a:prstGeom>
          <a:noFill/>
          <a:ln>
            <a:noFill/>
          </a:ln>
        </p:spPr>
      </p:pic>
      <p:pic>
        <p:nvPicPr>
          <p:cNvPr id="276" name="Google Shape;276;p37"/>
          <p:cNvPicPr preferRelativeResize="0"/>
          <p:nvPr/>
        </p:nvPicPr>
        <p:blipFill rotWithShape="1">
          <a:blip r:embed="rId4">
            <a:alphaModFix/>
          </a:blip>
          <a:srcRect l="69" r="79"/>
          <a:stretch/>
        </p:blipFill>
        <p:spPr>
          <a:xfrm>
            <a:off x="171450" y="-100"/>
            <a:ext cx="1203900" cy="1205100"/>
          </a:xfrm>
          <a:prstGeom prst="ellipse">
            <a:avLst/>
          </a:prstGeom>
          <a:noFill/>
          <a:ln>
            <a:noFill/>
          </a:ln>
        </p:spPr>
      </p:pic>
      <p:pic>
        <p:nvPicPr>
          <p:cNvPr id="277" name="Google Shape;277;p37"/>
          <p:cNvPicPr preferRelativeResize="0"/>
          <p:nvPr/>
        </p:nvPicPr>
        <p:blipFill rotWithShape="1">
          <a:blip r:embed="rId5">
            <a:alphaModFix/>
          </a:blip>
          <a:srcRect l="31976" r="16439" b="22015"/>
          <a:stretch/>
        </p:blipFill>
        <p:spPr>
          <a:xfrm>
            <a:off x="171450" y="2176700"/>
            <a:ext cx="1203900" cy="1205100"/>
          </a:xfrm>
          <a:prstGeom prst="ellipse">
            <a:avLst/>
          </a:prstGeom>
          <a:noFill/>
          <a:ln>
            <a:noFill/>
          </a:ln>
        </p:spPr>
      </p:pic>
      <p:sp>
        <p:nvSpPr>
          <p:cNvPr id="278" name="Google Shape;278;p37"/>
          <p:cNvSpPr/>
          <p:nvPr/>
        </p:nvSpPr>
        <p:spPr>
          <a:xfrm rot="10800000" flipH="1">
            <a:off x="1720650" y="2929300"/>
            <a:ext cx="1203900" cy="2217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rot="10800000" flipH="1">
            <a:off x="0" y="3604175"/>
            <a:ext cx="1545300" cy="1545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rot="-2700000">
            <a:off x="7642039" y="1054603"/>
            <a:ext cx="535421" cy="535421"/>
          </a:xfrm>
          <a:prstGeom prst="blockArc">
            <a:avLst>
              <a:gd name="adj1" fmla="val 10800000"/>
              <a:gd name="adj2" fmla="val 53961"/>
              <a:gd name="adj3" fmla="val 272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8100000">
            <a:off x="8297339" y="3542078"/>
            <a:ext cx="535421" cy="535421"/>
          </a:xfrm>
          <a:prstGeom prst="pie">
            <a:avLst>
              <a:gd name="adj1" fmla="val 561151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rot="-3600973">
            <a:off x="3777641" y="4340765"/>
            <a:ext cx="535463" cy="535463"/>
          </a:xfrm>
          <a:prstGeom prst="pie">
            <a:avLst>
              <a:gd name="adj1" fmla="val 5611512"/>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73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p:nvPr>
        </p:nvSpPr>
        <p:spPr>
          <a:xfrm>
            <a:off x="720000" y="594809"/>
            <a:ext cx="198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Abstract</a:t>
            </a:r>
            <a:endParaRPr dirty="0"/>
          </a:p>
        </p:txBody>
      </p:sp>
      <p:sp>
        <p:nvSpPr>
          <p:cNvPr id="350" name="Google Shape;350;p41"/>
          <p:cNvSpPr txBox="1"/>
          <p:nvPr/>
        </p:nvSpPr>
        <p:spPr>
          <a:xfrm>
            <a:off x="869968" y="1852675"/>
            <a:ext cx="1989600" cy="39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dirty="0">
              <a:solidFill>
                <a:schemeClr val="dk1"/>
              </a:solidFill>
              <a:latin typeface="Poppins"/>
              <a:ea typeface="Poppins"/>
              <a:cs typeface="Poppins"/>
              <a:sym typeface="Poppins"/>
            </a:endParaRPr>
          </a:p>
        </p:txBody>
      </p:sp>
      <p:sp>
        <p:nvSpPr>
          <p:cNvPr id="353" name="Google Shape;353;p41"/>
          <p:cNvSpPr txBox="1"/>
          <p:nvPr/>
        </p:nvSpPr>
        <p:spPr>
          <a:xfrm>
            <a:off x="869954" y="3441141"/>
            <a:ext cx="19935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dirty="0">
              <a:solidFill>
                <a:schemeClr val="dk1"/>
              </a:solidFill>
              <a:latin typeface="Albert Sans"/>
              <a:ea typeface="Albert Sans"/>
              <a:cs typeface="Albert Sans"/>
              <a:sym typeface="Albert Sans"/>
            </a:endParaRPr>
          </a:p>
        </p:txBody>
      </p:sp>
      <p:sp>
        <p:nvSpPr>
          <p:cNvPr id="3" name="TextBox 2">
            <a:extLst>
              <a:ext uri="{FF2B5EF4-FFF2-40B4-BE49-F238E27FC236}">
                <a16:creationId xmlns:a16="http://schemas.microsoft.com/office/drawing/2014/main" id="{97656E7A-CD1F-6033-3077-A08FF044709C}"/>
              </a:ext>
            </a:extLst>
          </p:cNvPr>
          <p:cNvSpPr txBox="1"/>
          <p:nvPr/>
        </p:nvSpPr>
        <p:spPr>
          <a:xfrm>
            <a:off x="1232452" y="1477542"/>
            <a:ext cx="6798365" cy="2677656"/>
          </a:xfrm>
          <a:prstGeom prst="rect">
            <a:avLst/>
          </a:prstGeom>
          <a:noFill/>
        </p:spPr>
        <p:txBody>
          <a:bodyPr wrap="square">
            <a:spAutoFit/>
          </a:bodyPr>
          <a:lstStyle/>
          <a:p>
            <a:pPr marL="285750" indent="-285750">
              <a:buFont typeface="Arial" panose="020B0604020202020204" pitchFamily="34" charset="0"/>
              <a:buChar char="•"/>
            </a:pPr>
            <a:r>
              <a:rPr lang="en-IN" kern="0" dirty="0">
                <a:solidFill>
                  <a:srgbClr val="1F1F1F"/>
                </a:solidFill>
                <a:effectLst/>
                <a:latin typeface="Albert Sans" panose="020B0604020202020204" charset="0"/>
                <a:ea typeface="Times New Roman" panose="02020603050405020304" pitchFamily="18" charset="0"/>
              </a:rPr>
              <a:t>Cargo tracking: Using GPS technology or other tracking methods, agents can monitor the location of cargo in real time and provide updates to shippers and consignees. This information can be used to identify and resolve any delays or disruptions to shipments</a:t>
            </a:r>
          </a:p>
          <a:p>
            <a:endParaRPr lang="en-IN" kern="0" dirty="0">
              <a:solidFill>
                <a:srgbClr val="1F1F1F"/>
              </a:solidFill>
              <a:effectLst/>
              <a:latin typeface="Albert Sans" panose="020B0604020202020204" charset="0"/>
              <a:ea typeface="Times New Roman" panose="02020603050405020304" pitchFamily="18" charset="0"/>
            </a:endParaRPr>
          </a:p>
          <a:p>
            <a:pPr marL="285750" indent="-285750">
              <a:buFont typeface="Arial" panose="020B0604020202020204" pitchFamily="34" charset="0"/>
              <a:buChar char="•"/>
            </a:pPr>
            <a:r>
              <a:rPr lang="en-IN" kern="0" dirty="0">
                <a:solidFill>
                  <a:srgbClr val="1F1F1F"/>
                </a:solidFill>
                <a:effectLst/>
                <a:latin typeface="Albert Sans" panose="020B0604020202020204" charset="0"/>
                <a:ea typeface="Times New Roman" panose="02020603050405020304" pitchFamily="18" charset="0"/>
              </a:rPr>
              <a:t>Vehicle allotment: Agents match the right vehicle to the right shipment, taking into account factors such as the size and weight of the cargo, the distance to be </a:t>
            </a:r>
            <a:r>
              <a:rPr lang="en-IN" kern="0" dirty="0" err="1">
                <a:solidFill>
                  <a:srgbClr val="1F1F1F"/>
                </a:solidFill>
                <a:effectLst/>
                <a:latin typeface="Albert Sans" panose="020B0604020202020204" charset="0"/>
                <a:ea typeface="Times New Roman" panose="02020603050405020304" pitchFamily="18" charset="0"/>
              </a:rPr>
              <a:t>traveled</a:t>
            </a:r>
            <a:r>
              <a:rPr lang="en-IN" kern="0" dirty="0">
                <a:solidFill>
                  <a:srgbClr val="1F1F1F"/>
                </a:solidFill>
                <a:effectLst/>
                <a:latin typeface="Albert Sans" panose="020B0604020202020204" charset="0"/>
                <a:ea typeface="Times New Roman" panose="02020603050405020304" pitchFamily="18" charset="0"/>
              </a:rPr>
              <a:t>, and the required delivery deadline</a:t>
            </a:r>
          </a:p>
          <a:p>
            <a:endParaRPr lang="en-IN" kern="0" dirty="0">
              <a:solidFill>
                <a:srgbClr val="1F1F1F"/>
              </a:solidFill>
              <a:effectLst/>
              <a:latin typeface="Albert Sans" panose="020B0604020202020204" charset="0"/>
              <a:ea typeface="Times New Roman" panose="02020603050405020304" pitchFamily="18" charset="0"/>
            </a:endParaRPr>
          </a:p>
          <a:p>
            <a:pPr marL="285750" indent="-285750">
              <a:buFont typeface="Arial" panose="020B0604020202020204" pitchFamily="34" charset="0"/>
              <a:buChar char="•"/>
            </a:pPr>
            <a:r>
              <a:rPr lang="en-IN" kern="0" dirty="0">
                <a:solidFill>
                  <a:srgbClr val="1F1F1F"/>
                </a:solidFill>
                <a:effectLst/>
                <a:latin typeface="Albert Sans" panose="020B0604020202020204" charset="0"/>
                <a:ea typeface="Times New Roman" panose="02020603050405020304" pitchFamily="18" charset="0"/>
                <a:cs typeface="Times New Roman" panose="02020603050405020304" pitchFamily="18" charset="0"/>
              </a:rPr>
              <a:t>Freight management: Agents can provide a  range of freight management services, such as customs clearance, warehousing, and last-mile delivery.</a:t>
            </a:r>
            <a:endParaRPr lang="en-IN" kern="100" dirty="0">
              <a:solidFill>
                <a:srgbClr val="1F1F1F"/>
              </a:solidFill>
              <a:effectLst/>
              <a:latin typeface="Albert Sans" panose="020B060402020202020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latin typeface="Albert Sans" panose="020B0604020202020204" charset="0"/>
            </a:endParaRPr>
          </a:p>
        </p:txBody>
      </p:sp>
    </p:spTree>
  </p:cSld>
  <p:clrMapOvr>
    <a:masterClrMapping/>
  </p:clrMapOvr>
</p:sld>
</file>

<file path=ppt/theme/theme1.xml><?xml version="1.0" encoding="utf-8"?>
<a:theme xmlns:a="http://schemas.openxmlformats.org/drawingml/2006/main" name="Vector Designer Agency by Slidesgo">
  <a:themeElements>
    <a:clrScheme name="Simple Light">
      <a:dk1>
        <a:srgbClr val="000436"/>
      </a:dk1>
      <a:lt1>
        <a:srgbClr val="F3F3F3"/>
      </a:lt1>
      <a:dk2>
        <a:srgbClr val="3DBC6F"/>
      </a:dk2>
      <a:lt2>
        <a:srgbClr val="FCC1AD"/>
      </a:lt2>
      <a:accent1>
        <a:srgbClr val="8583F2"/>
      </a:accent1>
      <a:accent2>
        <a:srgbClr val="FEAD34"/>
      </a:accent2>
      <a:accent3>
        <a:srgbClr val="F0693B"/>
      </a:accent3>
      <a:accent4>
        <a:srgbClr val="FFFFFF"/>
      </a:accent4>
      <a:accent5>
        <a:srgbClr val="FFFFFF"/>
      </a:accent5>
      <a:accent6>
        <a:srgbClr val="FFFFFF"/>
      </a:accent6>
      <a:hlink>
        <a:srgbClr val="000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510</Words>
  <Application>Microsoft Office PowerPoint</Application>
  <PresentationFormat>On-screen Show (16:9)</PresentationFormat>
  <Paragraphs>75</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Open Sans</vt:lpstr>
      <vt:lpstr>Poppins SemiBold</vt:lpstr>
      <vt:lpstr>Arial</vt:lpstr>
      <vt:lpstr>Bebas Neue</vt:lpstr>
      <vt:lpstr>Poppins</vt:lpstr>
      <vt:lpstr>Albert Sans</vt:lpstr>
      <vt:lpstr>Archivo Black</vt:lpstr>
      <vt:lpstr>Vector Designer Agency by Slidesgo</vt:lpstr>
      <vt:lpstr>Minor Project Report - I</vt:lpstr>
      <vt:lpstr>03</vt:lpstr>
      <vt:lpstr>03</vt:lpstr>
      <vt:lpstr>Introduction</vt:lpstr>
      <vt:lpstr>Introduction</vt:lpstr>
      <vt:lpstr>100+</vt:lpstr>
      <vt:lpstr>PowerPoint Presentation</vt:lpstr>
      <vt:lpstr>Abstract</vt:lpstr>
      <vt:lpstr>Abstract</vt:lpstr>
      <vt:lpstr>Risk Management</vt:lpstr>
      <vt:lpstr>Features</vt:lpstr>
      <vt:lpstr>Our Service</vt:lpstr>
      <vt:lpstr>Login Page </vt:lpstr>
      <vt:lpstr>Official Page</vt:lpstr>
      <vt:lpstr>Contact Page</vt:lpstr>
      <vt:lpstr>With the help of this, we can analyze the automobile using the opencv idea to  scan the cargo or bale and arrange the right vehicle for them. We can also        quickly identify our goods using Google API and Arduino GPS tracking, which     also displays the precise pickup and      delivery times.</vt:lpstr>
      <vt:lpstr>Future Implementation</vt:lpstr>
      <vt:lpstr>We are putting this concept into practice locally, such as in our     neighboring cities, and we want   to do so in the future using higherlevel mechanisms from other       states and nations as well.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Report - I</dc:title>
  <dc:creator>Jayanthan Senthilkumar</dc:creator>
  <cp:lastModifiedBy>Jayanthan Senthilkumar</cp:lastModifiedBy>
  <cp:revision>1</cp:revision>
  <dcterms:modified xsi:type="dcterms:W3CDTF">2023-12-21T14:29:00Z</dcterms:modified>
</cp:coreProperties>
</file>